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46" r:id="rId3"/>
    <p:sldMasterId id="2147483758" r:id="rId4"/>
  </p:sldMasterIdLst>
  <p:notesMasterIdLst>
    <p:notesMasterId r:id="rId42"/>
  </p:notesMasterIdLst>
  <p:sldIdLst>
    <p:sldId id="375" r:id="rId5"/>
    <p:sldId id="519" r:id="rId6"/>
    <p:sldId id="504" r:id="rId7"/>
    <p:sldId id="509" r:id="rId8"/>
    <p:sldId id="481" r:id="rId9"/>
    <p:sldId id="514" r:id="rId10"/>
    <p:sldId id="441" r:id="rId11"/>
    <p:sldId id="442" r:id="rId12"/>
    <p:sldId id="443" r:id="rId13"/>
    <p:sldId id="444" r:id="rId14"/>
    <p:sldId id="534" r:id="rId15"/>
    <p:sldId id="517" r:id="rId16"/>
    <p:sldId id="518" r:id="rId17"/>
    <p:sldId id="532" r:id="rId18"/>
    <p:sldId id="520" r:id="rId19"/>
    <p:sldId id="485" r:id="rId20"/>
    <p:sldId id="479" r:id="rId21"/>
    <p:sldId id="463" r:id="rId22"/>
    <p:sldId id="464" r:id="rId23"/>
    <p:sldId id="465" r:id="rId24"/>
    <p:sldId id="466" r:id="rId25"/>
    <p:sldId id="467" r:id="rId26"/>
    <p:sldId id="521" r:id="rId27"/>
    <p:sldId id="531" r:id="rId28"/>
    <p:sldId id="468" r:id="rId29"/>
    <p:sldId id="522" r:id="rId30"/>
    <p:sldId id="523" r:id="rId31"/>
    <p:sldId id="471" r:id="rId32"/>
    <p:sldId id="527" r:id="rId33"/>
    <p:sldId id="529" r:id="rId34"/>
    <p:sldId id="475" r:id="rId35"/>
    <p:sldId id="476" r:id="rId36"/>
    <p:sldId id="477" r:id="rId37"/>
    <p:sldId id="533" r:id="rId38"/>
    <p:sldId id="483" r:id="rId39"/>
    <p:sldId id="484" r:id="rId40"/>
    <p:sldId id="482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CD8"/>
    <a:srgbClr val="CC66FF"/>
    <a:srgbClr val="FFFF00"/>
    <a:srgbClr val="CC00CC"/>
    <a:srgbClr val="000066"/>
    <a:srgbClr val="FF3300"/>
    <a:srgbClr val="6666FF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53" autoAdjust="0"/>
    <p:restoredTop sz="95086" autoAdjust="0"/>
  </p:normalViewPr>
  <p:slideViewPr>
    <p:cSldViewPr snapToGrid="0">
      <p:cViewPr varScale="1">
        <p:scale>
          <a:sx n="79" d="100"/>
          <a:sy n="79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8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019233-D1F1-41C7-BA6A-E96AA38BFC7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008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8A23F8-A4DD-4AE5-B35B-AC7D7FA74E7A}" type="slidenum">
              <a:rPr lang="cs-CZ" sz="1200">
                <a:solidFill>
                  <a:prstClr val="black"/>
                </a:solidFill>
              </a:rPr>
              <a:pPr eaLnBrk="1" hangingPunct="1"/>
              <a:t>3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 CE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3DAA1-ED2C-4B04-9EE9-1AE1863CFC1E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Jak se asi chovají </a:t>
            </a:r>
            <a:r>
              <a:rPr lang="cs-CZ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JETY</a:t>
            </a:r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 té horké a husté polévce? Experiment ATLAS ukázal, že v některých srážkách jader mají vzniklé jety významně odlišnou energii. </a:t>
            </a:r>
          </a:p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Odpovídá to představě, že jety letící tou hustou a horkou částicovou polévkou po srážce v ní ztrácejí energii. Stačí pak, aby v oblasti srážky prolétly různou dráhu. Pak každý z nich ztratí různou energii a nerovnováha je na světě.</a:t>
            </a:r>
          </a:p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Fyzikové tento jev dávno předpovídali, ale teprve teď ho vidíme. A ta hustá a horká částicová polévka připomíná raný vesmír …</a:t>
            </a:r>
          </a:p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11C71-7014-46AA-B2A6-FC2AF53A336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9DEDF-3BF1-4417-A444-BC23582B4004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2AD14-1938-43CC-8372-09AD871680D1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2AD14-1938-43CC-8372-09AD871680D1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2AD14-1938-43CC-8372-09AD871680D1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2AD14-1938-43CC-8372-09AD871680D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2AD14-1938-43CC-8372-09AD871680D1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FCF8D2-398E-435C-B5B7-12A86087EB72}" type="slidenum">
              <a:rPr lang="cs-CZ" sz="1200">
                <a:solidFill>
                  <a:prstClr val="black"/>
                </a:solidFill>
              </a:rPr>
              <a:pPr eaLnBrk="1" hangingPunct="1"/>
              <a:t>4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 CE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4836C-E6EC-43F6-8989-4499B91F48FE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Studujeme srážky jader olova , které mají 82 protonů a 125 neutronů. Jádra o sebe mohou jen škrtnout nebo se opravdu dramaticky srazit s velkou oblastí překrytí. 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11C71-7014-46AA-B2A6-FC2AF53A336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Určitě jednodušší je podívat se nejdřív na srážku dvou protonů. V ní se obvykle narodí mnoho nových částic rozlétajících se na všechny strany.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11C71-7014-46AA-B2A6-FC2AF53A336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Někdy (nepříliš často) ovšem vyletí skupina hodně energetických částic jedním směrem, na druhou stranu druhá skupina. Takovým skupinám částic říkáme v naší hantýrce </a:t>
            </a:r>
            <a:r>
              <a:rPr lang="cs-CZ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JETY. </a:t>
            </a:r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Energie obou takových </a:t>
            </a:r>
            <a:r>
              <a:rPr lang="cs-CZ" sz="1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jetů</a:t>
            </a:r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 podobná.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11C71-7014-46AA-B2A6-FC2AF53A336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6088C-CBF2-4796-9496-677C713A878A}" type="slidenum">
              <a:rPr lang="cs-CZ">
                <a:solidFill>
                  <a:prstClr val="black"/>
                </a:solidFill>
              </a:rPr>
              <a:pPr/>
              <a:t>24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92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08"/>
            <a:ext cx="5486400" cy="4115014"/>
          </a:xfrm>
        </p:spPr>
        <p:txBody>
          <a:bodyPr/>
          <a:lstStyle/>
          <a:p>
            <a:endParaRPr lang="en-US">
              <a:latin typeface="Arial CE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Vraťme se ale ke srážkám jader</a:t>
            </a:r>
            <a:r>
              <a:rPr lang="cs-CZ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Každé z jader je mnoho protonů a neutronů. Srážka dvou jader by mohla vypadat jako naskládání jednotlivých protonových a neutronových srážek na sebe.</a:t>
            </a:r>
          </a:p>
          <a:p>
            <a:pPr lvl="0"/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Většinou to tak vypadá. Než se narozené částice stačí rozletět, je na místě srážky asi hodně hustá a horká částicová polévka.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11C71-7014-46AA-B2A6-FC2AF53A336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2E942-1F05-481E-9D2D-8068B3ABC164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6B58E-97C2-4E31-B663-D1A4AF62FB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0F9FC-9938-44BE-BE9B-1AF1CC5303B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F6DA3-272F-471C-9911-76833E428B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86F398-37C0-42D3-907E-E261809B97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7F222-0918-4402-AB05-B6DE4AACE59D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9300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B06E-4F37-453C-840B-02A333DD8DA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6712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F79A-C352-4FF2-BD21-45FF62DAAC9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434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1E525-01B9-4A9B-B6FC-DB3B27438FD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633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78A3-73FB-4AC3-AA61-0627B058713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870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1E10-CDFE-497E-8175-30311BA934E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7582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BA704-1F96-4BA3-8588-7C198F9767B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276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2CA32-0DCE-497C-9DCF-17676EC49E9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AB8B-4C56-4E6E-9FB4-4ADFE1254AA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993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3F5A-80F7-4A89-8344-7BECDF92F5D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217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4D91-6C60-4899-8601-2737C74F8F1D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942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1589-7522-4A42-8755-2ECD85CEE59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0221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05532-7E14-41F6-B480-D9C958657E8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0153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EE3C-9117-4D87-AADA-7A4095443F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1704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1157B-A692-49BD-9FB9-A2F7CF15889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6630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B6AEE-0B04-4DC1-84FF-6514161A804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4406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1A1D-7468-4876-9266-4B24FF589B3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148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DC86-47ED-46C2-BB28-137288FAC7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162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89727-9AFD-4A63-9F27-F8058376FC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DBA0-6606-48A4-B1C8-5439BF5746B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6834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7A2-F524-4B29-B427-D954CFFADC1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152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1F4F-3BA6-4476-A30D-3AAFCFBB5A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8948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4462-2C7A-43ED-97BB-AEC9A8B5C9E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19858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5046-F679-4622-81EA-42944256720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937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EA183-FF47-48FE-BCF5-CA397D287B1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7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C057A-5B51-4229-95F4-A5BE008702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38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F32AD-CF6D-4388-9943-6ED7B78F70C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9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57AC4-1FE0-46D2-9D64-612284F93D6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91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548A-B46D-4AA1-AB0B-4AA9FB14D9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AF1B2-5AD9-41D4-8F3D-800EEA48AC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2D22F-4376-4B26-BA6F-391FD3440FC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5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52481-0C18-4FCE-B2D2-E98C2B5A41B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9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6D790-4F1E-4B55-B6AC-7CF550E1D9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82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E21B-2C47-419D-B9A2-039B843115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7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94FD-A181-4FD2-9E6B-ED9A3AC7851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55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4904-7E31-4F1D-942F-C875AC26FC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B4D6-3680-4484-AEC6-EC30ED746F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EDE0-000E-4FAB-A535-3F3CA48930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EBC3-8DEB-4C8C-94F7-DF69A00C63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0A2DF-BDC8-4D57-AC7D-DEFEEFCB9F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FDEDB-9D5C-4447-848D-2CB1798607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100000">
              <a:srgbClr val="382CD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B6B021-4605-4A17-A2FE-E0616D709AD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97" r:id="rId12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styly předlohy textu.</a:t>
            </a:r>
          </a:p>
          <a:p>
            <a:pPr lvl="1"/>
            <a:r>
              <a:rPr lang="en-CA" smtClean="0"/>
              <a:t>Druhá úroveň</a:t>
            </a:r>
          </a:p>
          <a:p>
            <a:pPr lvl="2"/>
            <a:r>
              <a:rPr lang="en-CA" smtClean="0"/>
              <a:t>Třetí úroveň</a:t>
            </a:r>
          </a:p>
          <a:p>
            <a:pPr lvl="3"/>
            <a:r>
              <a:rPr lang="en-CA" smtClean="0"/>
              <a:t>Čtvrtá úroveň</a:t>
            </a:r>
          </a:p>
          <a:p>
            <a:pPr lvl="4"/>
            <a:r>
              <a:rPr lang="en-CA" smtClean="0"/>
              <a:t>Pátá úroveň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2D6FC296-4978-4771-A264-8E55D198BF65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7FE79F2-EF99-4B20-A080-1D5FF2E7ABE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cs-CZ" sz="1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endParaRPr lang="cs-CZ" sz="1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BC2DA197-AD0F-4F36-8885-6EC99A8048D7}" type="slidenum">
              <a:rPr lang="cs-CZ" sz="1400" smtClean="0">
                <a:solidFill>
                  <a:srgbClr val="000000"/>
                </a:solidFill>
              </a:rPr>
              <a:pPr/>
              <a:t>‹#›</a:t>
            </a:fld>
            <a:endParaRPr lang="cs-CZ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4488" indent="-34448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op-webtools.web.cern.ch/op-webtools/vistar/vistars.php?usr=LHC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ucjf.troja.mff.cuni.cz/~dolejsi/textbook/particle_textbook_CZ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3.bin"/><Relationship Id="rId34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33" Type="http://schemas.openxmlformats.org/officeDocument/2006/relationships/oleObject" Target="../embeddings/oleObject19.bin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7.wmf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image" Target="../media/image24.e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35.wmf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18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36.wmf"/><Relationship Id="rId35" Type="http://schemas.openxmlformats.org/officeDocument/2006/relationships/oleObject" Target="../embeddings/oleObject21.bin"/><Relationship Id="rId8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xiv.org/abs/1305.640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ERN-MOVIE-2009-107.m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87381" y="685197"/>
            <a:ext cx="476925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cs-CZ" sz="14400" b="1" dirty="0" smtClean="0">
                <a:solidFill>
                  <a:srgbClr val="FFFF00"/>
                </a:solidFill>
                <a:latin typeface="Verdana" pitchFamily="34" charset="0"/>
              </a:rPr>
              <a:t>Jety</a:t>
            </a:r>
            <a:r>
              <a:rPr lang="cs-CZ" sz="6600" b="1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</a:p>
          <a:p>
            <a:pPr algn="ctr">
              <a:spcAft>
                <a:spcPts val="2400"/>
              </a:spcAft>
            </a:pPr>
            <a:r>
              <a:rPr lang="cs-CZ" sz="3200" b="1" dirty="0" smtClean="0">
                <a:solidFill>
                  <a:srgbClr val="FFFF00"/>
                </a:solidFill>
                <a:latin typeface="Verdana" pitchFamily="34" charset="0"/>
              </a:rPr>
              <a:t>ve srážkách </a:t>
            </a:r>
          </a:p>
          <a:p>
            <a:pPr algn="ctr">
              <a:spcAft>
                <a:spcPts val="2400"/>
              </a:spcAft>
            </a:pPr>
            <a:r>
              <a:rPr lang="cs-CZ" sz="3200" b="1" dirty="0" smtClean="0">
                <a:solidFill>
                  <a:srgbClr val="FFFF00"/>
                </a:solidFill>
                <a:latin typeface="Verdana" pitchFamily="34" charset="0"/>
              </a:rPr>
              <a:t>těžkých iontů</a:t>
            </a:r>
            <a:endParaRPr lang="cs-CZ" sz="32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2325" y="5668963"/>
            <a:ext cx="7497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870200" algn="l"/>
              </a:tabLst>
            </a:pPr>
            <a:r>
              <a:rPr lang="cs-CZ" dirty="0" smtClean="0">
                <a:solidFill>
                  <a:schemeClr val="accent1"/>
                </a:solidFill>
                <a:latin typeface="Verdana" pitchFamily="34" charset="0"/>
              </a:rPr>
              <a:t>CERN, 7. 6. 2013</a:t>
            </a:r>
            <a:endParaRPr lang="cs-CZ" dirty="0">
              <a:solidFill>
                <a:schemeClr val="accent1"/>
              </a:solidFill>
              <a:latin typeface="Verdana" pitchFamily="34" charset="0"/>
            </a:endParaRPr>
          </a:p>
          <a:p>
            <a:pPr algn="ctr"/>
            <a:r>
              <a:rPr lang="cs-CZ" dirty="0" smtClean="0">
                <a:solidFill>
                  <a:schemeClr val="accent1"/>
                </a:solidFill>
                <a:latin typeface="Verdana" pitchFamily="34" charset="0"/>
              </a:rPr>
              <a:t>Jiří Dolejší, Ústav částicové a jaderné fyziky MFF</a:t>
            </a:r>
            <a:endParaRPr lang="cs-CZ" dirty="0">
              <a:solidFill>
                <a:schemeClr val="accent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B1FA3-9D9E-46A2-AA5C-86F189211BB5}" type="slidenum">
              <a:rPr lang="cs-CZ" smtClean="0">
                <a:latin typeface="Arial" pitchFamily="34" charset="0"/>
              </a:rPr>
              <a:pPr/>
              <a:t>10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99331" name="Obdélník 3"/>
          <p:cNvSpPr>
            <a:spLocks noChangeArrowheads="1"/>
          </p:cNvSpPr>
          <p:nvPr/>
        </p:nvSpPr>
        <p:spPr bwMode="auto">
          <a:xfrm>
            <a:off x="431800" y="293688"/>
            <a:ext cx="81657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400" b="1" dirty="0" smtClean="0">
                <a:solidFill>
                  <a:srgbClr val="FFC000"/>
                </a:solidFill>
                <a:latin typeface="Verdana" pitchFamily="34" charset="0"/>
              </a:rPr>
              <a:t>Počátek „běžného“ provozu LHC </a:t>
            </a:r>
            <a:r>
              <a:rPr lang="cs-CZ" sz="2400" b="1" dirty="0" smtClean="0">
                <a:solidFill>
                  <a:srgbClr val="FFC000"/>
                </a:solidFill>
                <a:latin typeface="Verdana" pitchFamily="34" charset="0"/>
              </a:rPr>
              <a:t>– 30. 3. 2010</a:t>
            </a:r>
            <a:endParaRPr lang="cs-CZ" sz="2400" b="1" dirty="0">
              <a:solidFill>
                <a:srgbClr val="FFC000"/>
              </a:solidFill>
              <a:latin typeface="Verdana" pitchFamily="34" charset="0"/>
            </a:endParaRPr>
          </a:p>
          <a:p>
            <a:pPr eaLnBrk="0" hangingPunct="0"/>
            <a:endParaRPr lang="cs-CZ" sz="24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99332" name="Picture 2" descr="http://www.atlas.ch/photos/atlas_photos/selected-photos/events/atlas2010-vp1-152166-3161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898525"/>
            <a:ext cx="884555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B1FA3-9D9E-46A2-AA5C-86F189211BB5}" type="slidenum">
              <a:rPr lang="cs-CZ" smtClean="0">
                <a:latin typeface="Arial" pitchFamily="34" charset="0"/>
              </a:rPr>
              <a:pPr/>
              <a:t>11</a:t>
            </a:fld>
            <a:endParaRPr lang="cs-CZ" smtClean="0">
              <a:latin typeface="Arial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0679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27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018550" y="446038"/>
            <a:ext cx="28556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distribution </a:t>
            </a:r>
            <a: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four-lepton invariant mass, m</a:t>
            </a:r>
            <a:r>
              <a:rPr lang="en-US" baseline="-25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4l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for the selected candidates, </a:t>
            </a:r>
            <a: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compared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the background expectation </a:t>
            </a:r>
            <a: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80 to 250 </a:t>
            </a:r>
            <a:r>
              <a:rPr lang="en-US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mass range, for the combination of the </a:t>
            </a:r>
            <a: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√s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7 </a:t>
            </a:r>
            <a:r>
              <a:rPr lang="en-US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TeV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√s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8 </a:t>
            </a:r>
            <a:r>
              <a:rPr lang="en-US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TeV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data. </a:t>
            </a:r>
            <a: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signal expectation for a SM Higgs with </a:t>
            </a:r>
            <a:r>
              <a:rPr lang="en-US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baseline="-250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125 </a:t>
            </a:r>
            <a:r>
              <a:rPr lang="en-US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also shown. </a:t>
            </a:r>
          </a:p>
        </p:txBody>
      </p:sp>
      <p:pic>
        <p:nvPicPr>
          <p:cNvPr id="112642" name="Picture 2" descr="C:\Users\dolejsi\Documents\Seminare\Ústí\fig_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4" y="446038"/>
            <a:ext cx="5619699" cy="53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dolejsi\Documents\Seminare\Ústí\fig_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6" y="548755"/>
            <a:ext cx="7749727" cy="1100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54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93534" y="685197"/>
            <a:ext cx="6756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cs-CZ" sz="2800" b="1" dirty="0" smtClean="0">
                <a:solidFill>
                  <a:srgbClr val="FFFF00"/>
                </a:solidFill>
                <a:latin typeface="Verdana" pitchFamily="34" charset="0"/>
              </a:rPr>
              <a:t>Srážky těžkých iontů, tedy olova</a:t>
            </a:r>
          </a:p>
        </p:txBody>
      </p:sp>
    </p:spTree>
    <p:extLst>
      <p:ext uri="{BB962C8B-B14F-4D97-AF65-F5344CB8AC3E}">
        <p14:creationId xmlns:p14="http://schemas.microsoft.com/office/powerpoint/2010/main" val="3087475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316705" y="685197"/>
            <a:ext cx="2510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cs-CZ" sz="2800" b="1" dirty="0" smtClean="0">
                <a:solidFill>
                  <a:srgbClr val="FFFF00"/>
                </a:solidFill>
                <a:latin typeface="Verdana" pitchFamily="34" charset="0"/>
              </a:rPr>
              <a:t>Těžké ionty</a:t>
            </a:r>
            <a:endParaRPr lang="cs-CZ" sz="28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3" name="Picture 2" descr="C:\Shared\CD146\d152\d152_0004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336550" y="398463"/>
            <a:ext cx="3102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Praha, 1. 1. 2010</a:t>
            </a:r>
          </a:p>
        </p:txBody>
      </p:sp>
    </p:spTree>
    <p:extLst>
      <p:ext uri="{BB962C8B-B14F-4D97-AF65-F5344CB8AC3E}">
        <p14:creationId xmlns:p14="http://schemas.microsoft.com/office/powerpoint/2010/main" val="1180443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8" descr="ev2_s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8" y="-258763"/>
            <a:ext cx="9223376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ovéPole 9"/>
          <p:cNvSpPr txBox="1">
            <a:spLocks noChangeArrowheads="1"/>
          </p:cNvSpPr>
          <p:nvPr/>
        </p:nvSpPr>
        <p:spPr bwMode="auto">
          <a:xfrm>
            <a:off x="336550" y="398463"/>
            <a:ext cx="5403850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  <a:latin typeface="Candara" pitchFamily="34" charset="0"/>
              </a:rPr>
              <a:t>RHIC, první 100+100 </a:t>
            </a:r>
            <a:r>
              <a:rPr lang="cs-CZ" sz="2400" dirty="0" err="1">
                <a:solidFill>
                  <a:srgbClr val="FFC000"/>
                </a:solidFill>
                <a:latin typeface="Candara" pitchFamily="34" charset="0"/>
              </a:rPr>
              <a:t>GeV</a:t>
            </a:r>
            <a:r>
              <a:rPr lang="cs-CZ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Candara" pitchFamily="34" charset="0"/>
              </a:rPr>
              <a:t>Au+Au</a:t>
            </a:r>
            <a:r>
              <a:rPr lang="cs-CZ" sz="2400" dirty="0">
                <a:solidFill>
                  <a:srgbClr val="FFC000"/>
                </a:solidFill>
                <a:latin typeface="Candara" pitchFamily="34" charset="0"/>
              </a:rPr>
              <a:t> na STAR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Obrázek 5" descr="BNL_Aerial_view.gif"/>
          <p:cNvPicPr>
            <a:picLocks noChangeAspect="1"/>
          </p:cNvPicPr>
          <p:nvPr/>
        </p:nvPicPr>
        <p:blipFill>
          <a:blip r:embed="rId2" cstate="print"/>
          <a:srcRect l="20839" r="1556"/>
          <a:stretch>
            <a:fillRect/>
          </a:stretch>
        </p:blipFill>
        <p:spPr bwMode="auto">
          <a:xfrm>
            <a:off x="0" y="2589213"/>
            <a:ext cx="37242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ovéPole 22"/>
          <p:cNvSpPr txBox="1">
            <a:spLocks noChangeArrowheads="1"/>
          </p:cNvSpPr>
          <p:nvPr/>
        </p:nvSpPr>
        <p:spPr bwMode="auto">
          <a:xfrm>
            <a:off x="373063" y="900113"/>
            <a:ext cx="37973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andara" pitchFamily="34" charset="0"/>
              </a:rPr>
              <a:t>Skok v energii, …</a:t>
            </a:r>
          </a:p>
          <a:p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Na urychlovači </a:t>
            </a:r>
            <a:r>
              <a:rPr lang="cs-CZ" b="1" dirty="0">
                <a:solidFill>
                  <a:schemeClr val="bg1"/>
                </a:solidFill>
                <a:latin typeface="Candara" pitchFamily="34" charset="0"/>
              </a:rPr>
              <a:t>RHIC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 se srážejí vstřícné svazky jader zlata (</a:t>
            </a:r>
            <a:r>
              <a:rPr lang="cs-CZ" baseline="30000" dirty="0">
                <a:solidFill>
                  <a:schemeClr val="bg1"/>
                </a:solidFill>
                <a:latin typeface="Candara" pitchFamily="34" charset="0"/>
              </a:rPr>
              <a:t>79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Au</a:t>
            </a:r>
            <a:r>
              <a:rPr lang="cs-CZ" baseline="-25000" dirty="0">
                <a:solidFill>
                  <a:schemeClr val="bg1"/>
                </a:solidFill>
                <a:latin typeface="Candara" pitchFamily="34" charset="0"/>
              </a:rPr>
              <a:t>197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) </a:t>
            </a:r>
            <a:br>
              <a:rPr lang="cs-CZ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s energiemi 100 GeV + 100 GeV</a:t>
            </a:r>
            <a:br>
              <a:rPr lang="cs-CZ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(ale také protony 250 GeV + 250 GeV)</a:t>
            </a:r>
          </a:p>
        </p:txBody>
      </p:sp>
      <p:sp>
        <p:nvSpPr>
          <p:cNvPr id="19461" name="TextovéPole 22"/>
          <p:cNvSpPr txBox="1">
            <a:spLocks noChangeArrowheads="1"/>
          </p:cNvSpPr>
          <p:nvPr/>
        </p:nvSpPr>
        <p:spPr bwMode="auto">
          <a:xfrm>
            <a:off x="4462463" y="900113"/>
            <a:ext cx="427196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andara" pitchFamily="34" charset="0"/>
              </a:rPr>
              <a:t>…krok do neznáma</a:t>
            </a:r>
          </a:p>
          <a:p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Na urychlovači </a:t>
            </a:r>
            <a:r>
              <a:rPr lang="cs-CZ" b="1" dirty="0">
                <a:solidFill>
                  <a:schemeClr val="bg1"/>
                </a:solidFill>
                <a:latin typeface="Candara" pitchFamily="34" charset="0"/>
              </a:rPr>
              <a:t>LHC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 se srážejí vstřícné svazky protonů, plánovaná energie je </a:t>
            </a:r>
            <a:br>
              <a:rPr lang="cs-CZ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7 000 </a:t>
            </a:r>
            <a:r>
              <a:rPr lang="cs-CZ" dirty="0" err="1">
                <a:solidFill>
                  <a:schemeClr val="bg1"/>
                </a:solidFill>
                <a:latin typeface="Candara" pitchFamily="34" charset="0"/>
              </a:rPr>
              <a:t>GeV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 + 7 000 </a:t>
            </a:r>
            <a:r>
              <a:rPr lang="cs-CZ" dirty="0" err="1">
                <a:solidFill>
                  <a:schemeClr val="bg1"/>
                </a:solidFill>
                <a:latin typeface="Candara" pitchFamily="34" charset="0"/>
              </a:rPr>
              <a:t>GeV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, </a:t>
            </a:r>
            <a:br>
              <a:rPr lang="cs-CZ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ndara" pitchFamily="34" charset="0"/>
              </a:rPr>
              <a:t>naplánované srážky 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jader olova (</a:t>
            </a:r>
            <a:r>
              <a:rPr lang="cs-CZ" baseline="30000" dirty="0">
                <a:solidFill>
                  <a:schemeClr val="bg1"/>
                </a:solidFill>
                <a:latin typeface="Candara" pitchFamily="34" charset="0"/>
              </a:rPr>
              <a:t>82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Pb</a:t>
            </a:r>
            <a:r>
              <a:rPr lang="cs-CZ" baseline="-25000" dirty="0">
                <a:solidFill>
                  <a:schemeClr val="bg1"/>
                </a:solidFill>
                <a:latin typeface="Candara" pitchFamily="34" charset="0"/>
              </a:rPr>
              <a:t>207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)</a:t>
            </a:r>
            <a:br>
              <a:rPr lang="cs-CZ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s energiemi 2 770 </a:t>
            </a:r>
            <a:r>
              <a:rPr lang="cs-CZ" dirty="0" err="1">
                <a:solidFill>
                  <a:schemeClr val="bg1"/>
                </a:solidFill>
                <a:latin typeface="Candara" pitchFamily="34" charset="0"/>
              </a:rPr>
              <a:t>GeV</a:t>
            </a: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 + 2 770 </a:t>
            </a:r>
            <a:r>
              <a:rPr lang="cs-CZ" dirty="0" err="1">
                <a:solidFill>
                  <a:schemeClr val="bg1"/>
                </a:solidFill>
                <a:latin typeface="Candara" pitchFamily="34" charset="0"/>
              </a:rPr>
              <a:t>GeV</a:t>
            </a:r>
            <a:endParaRPr lang="cs-CZ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9462" name="Picture 2" descr="9105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122613"/>
            <a:ext cx="5508625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Oval 4"/>
          <p:cNvSpPr>
            <a:spLocks noChangeArrowheads="1"/>
          </p:cNvSpPr>
          <p:nvPr/>
        </p:nvSpPr>
        <p:spPr bwMode="auto">
          <a:xfrm rot="-171469">
            <a:off x="4298950" y="4156075"/>
            <a:ext cx="4151313" cy="19034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4" name="TextovéPole 22"/>
          <p:cNvSpPr txBox="1">
            <a:spLocks noChangeArrowheads="1"/>
          </p:cNvSpPr>
          <p:nvPr/>
        </p:nvSpPr>
        <p:spPr bwMode="auto">
          <a:xfrm>
            <a:off x="1760538" y="6350000"/>
            <a:ext cx="1766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Candara" pitchFamily="34" charset="0"/>
              </a:rPr>
              <a:t>3,8 km </a:t>
            </a:r>
            <a:r>
              <a:rPr lang="cs-CZ">
                <a:solidFill>
                  <a:schemeClr val="bg1"/>
                </a:solidFill>
                <a:latin typeface="Candara" pitchFamily="34" charset="0"/>
                <a:sym typeface="Symbol" pitchFamily="18" charset="2"/>
              </a:rPr>
              <a:t> 27 km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twiki.cern.ch/twiki/pub/Atlas/EventDisplayPublicResults/atlas2010_vp1_run168665_evt837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3189" y="245322"/>
            <a:ext cx="10723439" cy="6545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179A9-0DA4-427E-90D4-3BF1D36C906A}" type="slidenum">
              <a:rPr lang="cs-CZ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19</a:t>
            </a:fld>
            <a:endParaRPr lang="cs-CZ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8313" y="6350840"/>
            <a:ext cx="7794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http://op-webtools.web.cern.ch/op-webtools/vistar/vistars.php?usr=LHC1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151"/>
            <a:ext cx="8184995" cy="63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75092" y="685197"/>
            <a:ext cx="6793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cs-CZ" sz="2800" b="1" dirty="0" smtClean="0">
                <a:solidFill>
                  <a:srgbClr val="FFFF00"/>
                </a:solidFill>
                <a:latin typeface="Verdana" pitchFamily="34" charset="0"/>
              </a:rPr>
              <a:t>Předehra, opakování and </a:t>
            </a:r>
            <a:r>
              <a:rPr lang="cs-CZ" sz="2800" b="1" dirty="0" err="1" smtClean="0">
                <a:solidFill>
                  <a:srgbClr val="FFFF00"/>
                </a:solidFill>
                <a:latin typeface="Verdana" pitchFamily="34" charset="0"/>
              </a:rPr>
              <a:t>all</a:t>
            </a:r>
            <a:r>
              <a:rPr lang="cs-CZ" sz="2800" b="1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latin typeface="Verdana" pitchFamily="34" charset="0"/>
              </a:rPr>
              <a:t>that</a:t>
            </a:r>
            <a:endParaRPr lang="cs-CZ" sz="28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9231" y="5854914"/>
            <a:ext cx="8205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http://www-ucjf.troja.mff.cuni.cz/~</a:t>
            </a:r>
            <a:r>
              <a:rPr lang="cs-CZ" dirty="0" smtClean="0">
                <a:hlinkClick r:id="rId2"/>
              </a:rPr>
              <a:t>dolejsi/textbook/particle_textbook_CZ.htm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739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84" name="Přímá spojovací šipka 13383"/>
          <p:cNvCxnSpPr/>
          <p:nvPr/>
        </p:nvCxnSpPr>
        <p:spPr>
          <a:xfrm>
            <a:off x="2600325" y="2114550"/>
            <a:ext cx="3140075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6" name="Přímá spojovací šipka 13385"/>
          <p:cNvCxnSpPr/>
          <p:nvPr/>
        </p:nvCxnSpPr>
        <p:spPr>
          <a:xfrm rot="10800000">
            <a:off x="3622675" y="2771775"/>
            <a:ext cx="303053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7" name="Obrázek 13414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1238250"/>
            <a:ext cx="179228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Obrázek 13415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263" y="1895475"/>
            <a:ext cx="17922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Obrázek 13419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3273822" y="4332337"/>
            <a:ext cx="17922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Obrázek 13420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0647" y="3748137"/>
            <a:ext cx="17922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2" name="Elipsa 13421"/>
          <p:cNvSpPr/>
          <p:nvPr/>
        </p:nvSpPr>
        <p:spPr>
          <a:xfrm>
            <a:off x="3346847" y="3821162"/>
            <a:ext cx="1643062" cy="1643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424" name="Elipsa 13423"/>
          <p:cNvSpPr/>
          <p:nvPr/>
        </p:nvSpPr>
        <p:spPr>
          <a:xfrm>
            <a:off x="3346847" y="4405362"/>
            <a:ext cx="1643062" cy="1643063"/>
          </a:xfrm>
          <a:prstGeom prst="ellipse">
            <a:avLst/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427" name="Volný tvar 13426"/>
          <p:cNvSpPr/>
          <p:nvPr/>
        </p:nvSpPr>
        <p:spPr>
          <a:xfrm>
            <a:off x="3419872" y="4437112"/>
            <a:ext cx="1497012" cy="1031875"/>
          </a:xfrm>
          <a:custGeom>
            <a:avLst/>
            <a:gdLst>
              <a:gd name="connsiteX0" fmla="*/ 16329 w 1393373"/>
              <a:gd name="connsiteY0" fmla="*/ 415471 h 754742"/>
              <a:gd name="connsiteX1" fmla="*/ 702129 w 1393373"/>
              <a:gd name="connsiteY1" fmla="*/ 1814 h 754742"/>
              <a:gd name="connsiteX2" fmla="*/ 1377044 w 1393373"/>
              <a:gd name="connsiteY2" fmla="*/ 426357 h 754742"/>
              <a:gd name="connsiteX3" fmla="*/ 800101 w 1393373"/>
              <a:gd name="connsiteY3" fmla="*/ 752928 h 754742"/>
              <a:gd name="connsiteX4" fmla="*/ 16329 w 1393373"/>
              <a:gd name="connsiteY4" fmla="*/ 415471 h 754742"/>
              <a:gd name="connsiteX0" fmla="*/ 16329 w 1442159"/>
              <a:gd name="connsiteY0" fmla="*/ 429645 h 783090"/>
              <a:gd name="connsiteX1" fmla="*/ 702129 w 1442159"/>
              <a:gd name="connsiteY1" fmla="*/ 15988 h 783090"/>
              <a:gd name="connsiteX2" fmla="*/ 1425830 w 1442159"/>
              <a:gd name="connsiteY2" fmla="*/ 333719 h 783090"/>
              <a:gd name="connsiteX3" fmla="*/ 800101 w 1442159"/>
              <a:gd name="connsiteY3" fmla="*/ 767102 h 783090"/>
              <a:gd name="connsiteX4" fmla="*/ 16329 w 1442159"/>
              <a:gd name="connsiteY4" fmla="*/ 429645 h 783090"/>
              <a:gd name="connsiteX0" fmla="*/ 16329 w 1549875"/>
              <a:gd name="connsiteY0" fmla="*/ 433332 h 790464"/>
              <a:gd name="connsiteX1" fmla="*/ 702129 w 1549875"/>
              <a:gd name="connsiteY1" fmla="*/ 19675 h 790464"/>
              <a:gd name="connsiteX2" fmla="*/ 1533546 w 1549875"/>
              <a:gd name="connsiteY2" fmla="*/ 551382 h 790464"/>
              <a:gd name="connsiteX3" fmla="*/ 800101 w 1549875"/>
              <a:gd name="connsiteY3" fmla="*/ 770789 h 790464"/>
              <a:gd name="connsiteX4" fmla="*/ 16329 w 1549875"/>
              <a:gd name="connsiteY4" fmla="*/ 433332 h 790464"/>
              <a:gd name="connsiteX0" fmla="*/ 16329 w 1566204"/>
              <a:gd name="connsiteY0" fmla="*/ 501279 h 763285"/>
              <a:gd name="connsiteX1" fmla="*/ 718458 w 1566204"/>
              <a:gd name="connsiteY1" fmla="*/ 6085 h 763285"/>
              <a:gd name="connsiteX2" fmla="*/ 1549875 w 1566204"/>
              <a:gd name="connsiteY2" fmla="*/ 537792 h 763285"/>
              <a:gd name="connsiteX3" fmla="*/ 816430 w 1566204"/>
              <a:gd name="connsiteY3" fmla="*/ 757199 h 763285"/>
              <a:gd name="connsiteX4" fmla="*/ 16329 w 1566204"/>
              <a:gd name="connsiteY4" fmla="*/ 501279 h 763285"/>
              <a:gd name="connsiteX0" fmla="*/ 4688 w 1542922"/>
              <a:gd name="connsiteY0" fmla="*/ 501279 h 1091574"/>
              <a:gd name="connsiteX1" fmla="*/ 706817 w 1542922"/>
              <a:gd name="connsiteY1" fmla="*/ 6085 h 1091574"/>
              <a:gd name="connsiteX2" fmla="*/ 1538234 w 1542922"/>
              <a:gd name="connsiteY2" fmla="*/ 537792 h 1091574"/>
              <a:gd name="connsiteX3" fmla="*/ 734948 w 1542922"/>
              <a:gd name="connsiteY3" fmla="*/ 1085488 h 1091574"/>
              <a:gd name="connsiteX4" fmla="*/ 4688 w 1542922"/>
              <a:gd name="connsiteY4" fmla="*/ 501279 h 1091574"/>
              <a:gd name="connsiteX0" fmla="*/ 12171 w 1557888"/>
              <a:gd name="connsiteY0" fmla="*/ 517267 h 1107562"/>
              <a:gd name="connsiteX1" fmla="*/ 815457 w 1557888"/>
              <a:gd name="connsiteY1" fmla="*/ 6085 h 1107562"/>
              <a:gd name="connsiteX2" fmla="*/ 1545717 w 1557888"/>
              <a:gd name="connsiteY2" fmla="*/ 553780 h 1107562"/>
              <a:gd name="connsiteX3" fmla="*/ 742431 w 1557888"/>
              <a:gd name="connsiteY3" fmla="*/ 1101476 h 1107562"/>
              <a:gd name="connsiteX4" fmla="*/ 12171 w 1557888"/>
              <a:gd name="connsiteY4" fmla="*/ 517267 h 1107562"/>
              <a:gd name="connsiteX0" fmla="*/ 6085 w 1545716"/>
              <a:gd name="connsiteY0" fmla="*/ 517267 h 1107562"/>
              <a:gd name="connsiteX1" fmla="*/ 772858 w 1545716"/>
              <a:gd name="connsiteY1" fmla="*/ 6085 h 1107562"/>
              <a:gd name="connsiteX2" fmla="*/ 1539631 w 1545716"/>
              <a:gd name="connsiteY2" fmla="*/ 553780 h 1107562"/>
              <a:gd name="connsiteX3" fmla="*/ 736345 w 1545716"/>
              <a:gd name="connsiteY3" fmla="*/ 1101476 h 1107562"/>
              <a:gd name="connsiteX4" fmla="*/ 6085 w 1545716"/>
              <a:gd name="connsiteY4" fmla="*/ 517267 h 1107562"/>
              <a:gd name="connsiteX0" fmla="*/ 6085 w 1545716"/>
              <a:gd name="connsiteY0" fmla="*/ 511182 h 1101477"/>
              <a:gd name="connsiteX1" fmla="*/ 772858 w 1545716"/>
              <a:gd name="connsiteY1" fmla="*/ 0 h 1101477"/>
              <a:gd name="connsiteX2" fmla="*/ 1539631 w 1545716"/>
              <a:gd name="connsiteY2" fmla="*/ 547695 h 1101477"/>
              <a:gd name="connsiteX3" fmla="*/ 736345 w 1545716"/>
              <a:gd name="connsiteY3" fmla="*/ 1095391 h 1101477"/>
              <a:gd name="connsiteX4" fmla="*/ 6085 w 1545716"/>
              <a:gd name="connsiteY4" fmla="*/ 511182 h 1101477"/>
              <a:gd name="connsiteX0" fmla="*/ 6085 w 1545716"/>
              <a:gd name="connsiteY0" fmla="*/ 511182 h 1101477"/>
              <a:gd name="connsiteX1" fmla="*/ 772858 w 1545716"/>
              <a:gd name="connsiteY1" fmla="*/ 0 h 1101477"/>
              <a:gd name="connsiteX2" fmla="*/ 1539631 w 1545716"/>
              <a:gd name="connsiteY2" fmla="*/ 547695 h 1101477"/>
              <a:gd name="connsiteX3" fmla="*/ 736345 w 1545716"/>
              <a:gd name="connsiteY3" fmla="*/ 1095391 h 1101477"/>
              <a:gd name="connsiteX4" fmla="*/ 6085 w 1545716"/>
              <a:gd name="connsiteY4" fmla="*/ 511182 h 1101477"/>
              <a:gd name="connsiteX0" fmla="*/ 6085 w 1545716"/>
              <a:gd name="connsiteY0" fmla="*/ 511182 h 1095391"/>
              <a:gd name="connsiteX1" fmla="*/ 772858 w 1545716"/>
              <a:gd name="connsiteY1" fmla="*/ 0 h 1095391"/>
              <a:gd name="connsiteX2" fmla="*/ 1539631 w 1545716"/>
              <a:gd name="connsiteY2" fmla="*/ 547695 h 1095391"/>
              <a:gd name="connsiteX3" fmla="*/ 736345 w 1545716"/>
              <a:gd name="connsiteY3" fmla="*/ 1095391 h 1095391"/>
              <a:gd name="connsiteX4" fmla="*/ 6085 w 1545716"/>
              <a:gd name="connsiteY4" fmla="*/ 511182 h 1095391"/>
              <a:gd name="connsiteX0" fmla="*/ 6085 w 1545716"/>
              <a:gd name="connsiteY0" fmla="*/ 511182 h 1095391"/>
              <a:gd name="connsiteX1" fmla="*/ 772858 w 1545716"/>
              <a:gd name="connsiteY1" fmla="*/ 0 h 1095391"/>
              <a:gd name="connsiteX2" fmla="*/ 1539631 w 1545716"/>
              <a:gd name="connsiteY2" fmla="*/ 547695 h 1095391"/>
              <a:gd name="connsiteX3" fmla="*/ 736345 w 1545716"/>
              <a:gd name="connsiteY3" fmla="*/ 1095391 h 1095391"/>
              <a:gd name="connsiteX4" fmla="*/ 6085 w 1545716"/>
              <a:gd name="connsiteY4" fmla="*/ 511182 h 1095391"/>
              <a:gd name="connsiteX0" fmla="*/ 6085 w 1509203"/>
              <a:gd name="connsiteY0" fmla="*/ 511182 h 1095391"/>
              <a:gd name="connsiteX1" fmla="*/ 772858 w 1509203"/>
              <a:gd name="connsiteY1" fmla="*/ 0 h 1095391"/>
              <a:gd name="connsiteX2" fmla="*/ 1503118 w 1509203"/>
              <a:gd name="connsiteY2" fmla="*/ 547695 h 1095391"/>
              <a:gd name="connsiteX3" fmla="*/ 736345 w 1509203"/>
              <a:gd name="connsiteY3" fmla="*/ 1095391 h 1095391"/>
              <a:gd name="connsiteX4" fmla="*/ 6085 w 1509203"/>
              <a:gd name="connsiteY4" fmla="*/ 511182 h 1095391"/>
              <a:gd name="connsiteX0" fmla="*/ 6085 w 1509203"/>
              <a:gd name="connsiteY0" fmla="*/ 511182 h 1095390"/>
              <a:gd name="connsiteX1" fmla="*/ 772858 w 1509203"/>
              <a:gd name="connsiteY1" fmla="*/ 0 h 1095390"/>
              <a:gd name="connsiteX2" fmla="*/ 1503118 w 1509203"/>
              <a:gd name="connsiteY2" fmla="*/ 547695 h 1095390"/>
              <a:gd name="connsiteX3" fmla="*/ 736346 w 1509203"/>
              <a:gd name="connsiteY3" fmla="*/ 1095390 h 1095390"/>
              <a:gd name="connsiteX4" fmla="*/ 6085 w 1509203"/>
              <a:gd name="connsiteY4" fmla="*/ 511182 h 1095390"/>
              <a:gd name="connsiteX0" fmla="*/ 6085 w 1509203"/>
              <a:gd name="connsiteY0" fmla="*/ 511182 h 1095390"/>
              <a:gd name="connsiteX1" fmla="*/ 772858 w 1509203"/>
              <a:gd name="connsiteY1" fmla="*/ 0 h 1095390"/>
              <a:gd name="connsiteX2" fmla="*/ 1503118 w 1509203"/>
              <a:gd name="connsiteY2" fmla="*/ 547695 h 1095390"/>
              <a:gd name="connsiteX3" fmla="*/ 736346 w 1509203"/>
              <a:gd name="connsiteY3" fmla="*/ 1095390 h 1095390"/>
              <a:gd name="connsiteX4" fmla="*/ 6085 w 1509203"/>
              <a:gd name="connsiteY4" fmla="*/ 511182 h 1095390"/>
              <a:gd name="connsiteX0" fmla="*/ 6085 w 1509203"/>
              <a:gd name="connsiteY0" fmla="*/ 511182 h 1099796"/>
              <a:gd name="connsiteX1" fmla="*/ 772858 w 1509203"/>
              <a:gd name="connsiteY1" fmla="*/ 0 h 1099796"/>
              <a:gd name="connsiteX2" fmla="*/ 1503118 w 1509203"/>
              <a:gd name="connsiteY2" fmla="*/ 547695 h 1099796"/>
              <a:gd name="connsiteX3" fmla="*/ 736346 w 1509203"/>
              <a:gd name="connsiteY3" fmla="*/ 1095390 h 1099796"/>
              <a:gd name="connsiteX4" fmla="*/ 6085 w 1509203"/>
              <a:gd name="connsiteY4" fmla="*/ 511182 h 1099796"/>
              <a:gd name="connsiteX0" fmla="*/ 6085 w 1509203"/>
              <a:gd name="connsiteY0" fmla="*/ 474669 h 1063283"/>
              <a:gd name="connsiteX1" fmla="*/ 772859 w 1509203"/>
              <a:gd name="connsiteY1" fmla="*/ 0 h 1063283"/>
              <a:gd name="connsiteX2" fmla="*/ 1503118 w 1509203"/>
              <a:gd name="connsiteY2" fmla="*/ 511182 h 1063283"/>
              <a:gd name="connsiteX3" fmla="*/ 736346 w 1509203"/>
              <a:gd name="connsiteY3" fmla="*/ 1058877 h 1063283"/>
              <a:gd name="connsiteX4" fmla="*/ 6085 w 1509203"/>
              <a:gd name="connsiteY4" fmla="*/ 474669 h 1063283"/>
              <a:gd name="connsiteX0" fmla="*/ 6085 w 1509203"/>
              <a:gd name="connsiteY0" fmla="*/ 474669 h 1063283"/>
              <a:gd name="connsiteX1" fmla="*/ 772859 w 1509203"/>
              <a:gd name="connsiteY1" fmla="*/ 0 h 1063283"/>
              <a:gd name="connsiteX2" fmla="*/ 1503118 w 1509203"/>
              <a:gd name="connsiteY2" fmla="*/ 511182 h 1063283"/>
              <a:gd name="connsiteX3" fmla="*/ 736346 w 1509203"/>
              <a:gd name="connsiteY3" fmla="*/ 1058877 h 1063283"/>
              <a:gd name="connsiteX4" fmla="*/ 6085 w 1509203"/>
              <a:gd name="connsiteY4" fmla="*/ 474669 h 1063283"/>
              <a:gd name="connsiteX0" fmla="*/ 0 w 1503118"/>
              <a:gd name="connsiteY0" fmla="*/ 474669 h 1063283"/>
              <a:gd name="connsiteX1" fmla="*/ 766774 w 1503118"/>
              <a:gd name="connsiteY1" fmla="*/ 0 h 1063283"/>
              <a:gd name="connsiteX2" fmla="*/ 1497033 w 1503118"/>
              <a:gd name="connsiteY2" fmla="*/ 511182 h 1063283"/>
              <a:gd name="connsiteX3" fmla="*/ 730261 w 1503118"/>
              <a:gd name="connsiteY3" fmla="*/ 1058877 h 1063283"/>
              <a:gd name="connsiteX4" fmla="*/ 0 w 1503118"/>
              <a:gd name="connsiteY4" fmla="*/ 474669 h 1063283"/>
              <a:gd name="connsiteX0" fmla="*/ 0 w 1503118"/>
              <a:gd name="connsiteY0" fmla="*/ 474669 h 1063283"/>
              <a:gd name="connsiteX1" fmla="*/ 766774 w 1503118"/>
              <a:gd name="connsiteY1" fmla="*/ 0 h 1063283"/>
              <a:gd name="connsiteX2" fmla="*/ 1497033 w 1503118"/>
              <a:gd name="connsiteY2" fmla="*/ 511182 h 1063283"/>
              <a:gd name="connsiteX3" fmla="*/ 730261 w 1503118"/>
              <a:gd name="connsiteY3" fmla="*/ 1058877 h 1063283"/>
              <a:gd name="connsiteX4" fmla="*/ 0 w 1503118"/>
              <a:gd name="connsiteY4" fmla="*/ 474669 h 1063283"/>
              <a:gd name="connsiteX0" fmla="*/ 0 w 1497033"/>
              <a:gd name="connsiteY0" fmla="*/ 474669 h 1063283"/>
              <a:gd name="connsiteX1" fmla="*/ 766774 w 1497033"/>
              <a:gd name="connsiteY1" fmla="*/ 0 h 1063283"/>
              <a:gd name="connsiteX2" fmla="*/ 1497033 w 1497033"/>
              <a:gd name="connsiteY2" fmla="*/ 511182 h 1063283"/>
              <a:gd name="connsiteX3" fmla="*/ 730261 w 1497033"/>
              <a:gd name="connsiteY3" fmla="*/ 1058877 h 1063283"/>
              <a:gd name="connsiteX4" fmla="*/ 0 w 1497033"/>
              <a:gd name="connsiteY4" fmla="*/ 474669 h 1063283"/>
              <a:gd name="connsiteX0" fmla="*/ 0 w 1497033"/>
              <a:gd name="connsiteY0" fmla="*/ 438156 h 1026770"/>
              <a:gd name="connsiteX1" fmla="*/ 766774 w 1497033"/>
              <a:gd name="connsiteY1" fmla="*/ 0 h 1026770"/>
              <a:gd name="connsiteX2" fmla="*/ 1497033 w 1497033"/>
              <a:gd name="connsiteY2" fmla="*/ 474669 h 1026770"/>
              <a:gd name="connsiteX3" fmla="*/ 730261 w 1497033"/>
              <a:gd name="connsiteY3" fmla="*/ 1022364 h 1026770"/>
              <a:gd name="connsiteX4" fmla="*/ 0 w 1497033"/>
              <a:gd name="connsiteY4" fmla="*/ 438156 h 1026770"/>
              <a:gd name="connsiteX0" fmla="*/ 0 w 1497034"/>
              <a:gd name="connsiteY0" fmla="*/ 438156 h 1026770"/>
              <a:gd name="connsiteX1" fmla="*/ 766774 w 1497034"/>
              <a:gd name="connsiteY1" fmla="*/ 0 h 1026770"/>
              <a:gd name="connsiteX2" fmla="*/ 1497034 w 1497034"/>
              <a:gd name="connsiteY2" fmla="*/ 511181 h 1026770"/>
              <a:gd name="connsiteX3" fmla="*/ 730261 w 1497034"/>
              <a:gd name="connsiteY3" fmla="*/ 1022364 h 1026770"/>
              <a:gd name="connsiteX4" fmla="*/ 0 w 1497034"/>
              <a:gd name="connsiteY4" fmla="*/ 438156 h 1026770"/>
              <a:gd name="connsiteX0" fmla="*/ 0 w 1497034"/>
              <a:gd name="connsiteY0" fmla="*/ 443216 h 1031830"/>
              <a:gd name="connsiteX1" fmla="*/ 766774 w 1497034"/>
              <a:gd name="connsiteY1" fmla="*/ 5060 h 1031830"/>
              <a:gd name="connsiteX2" fmla="*/ 1497034 w 1497034"/>
              <a:gd name="connsiteY2" fmla="*/ 516241 h 1031830"/>
              <a:gd name="connsiteX3" fmla="*/ 730261 w 1497034"/>
              <a:gd name="connsiteY3" fmla="*/ 1027424 h 1031830"/>
              <a:gd name="connsiteX4" fmla="*/ 0 w 1497034"/>
              <a:gd name="connsiteY4" fmla="*/ 443216 h 1031830"/>
              <a:gd name="connsiteX0" fmla="*/ 0 w 1497034"/>
              <a:gd name="connsiteY0" fmla="*/ 479728 h 1031830"/>
              <a:gd name="connsiteX1" fmla="*/ 766774 w 1497034"/>
              <a:gd name="connsiteY1" fmla="*/ 5060 h 1031830"/>
              <a:gd name="connsiteX2" fmla="*/ 1497034 w 1497034"/>
              <a:gd name="connsiteY2" fmla="*/ 516241 h 1031830"/>
              <a:gd name="connsiteX3" fmla="*/ 730261 w 1497034"/>
              <a:gd name="connsiteY3" fmla="*/ 1027424 h 1031830"/>
              <a:gd name="connsiteX4" fmla="*/ 0 w 1497034"/>
              <a:gd name="connsiteY4" fmla="*/ 479728 h 1031830"/>
              <a:gd name="connsiteX0" fmla="*/ 0 w 1497034"/>
              <a:gd name="connsiteY0" fmla="*/ 479728 h 1031830"/>
              <a:gd name="connsiteX1" fmla="*/ 766774 w 1497034"/>
              <a:gd name="connsiteY1" fmla="*/ 5060 h 1031830"/>
              <a:gd name="connsiteX2" fmla="*/ 1497034 w 1497034"/>
              <a:gd name="connsiteY2" fmla="*/ 516241 h 1031830"/>
              <a:gd name="connsiteX3" fmla="*/ 730261 w 1497034"/>
              <a:gd name="connsiteY3" fmla="*/ 1027424 h 1031830"/>
              <a:gd name="connsiteX4" fmla="*/ 0 w 1497034"/>
              <a:gd name="connsiteY4" fmla="*/ 479728 h 103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034" h="1031830">
                <a:moveTo>
                  <a:pt x="0" y="479728"/>
                </a:moveTo>
                <a:cubicBezTo>
                  <a:pt x="45742" y="322278"/>
                  <a:pt x="328548" y="10054"/>
                  <a:pt x="766774" y="5060"/>
                </a:cubicBezTo>
                <a:cubicBezTo>
                  <a:pt x="1161975" y="0"/>
                  <a:pt x="1455443" y="341328"/>
                  <a:pt x="1497034" y="516241"/>
                </a:cubicBezTo>
                <a:cubicBezTo>
                  <a:pt x="1452798" y="686344"/>
                  <a:pt x="1100015" y="1031830"/>
                  <a:pt x="730261" y="1027424"/>
                </a:cubicBezTo>
                <a:cubicBezTo>
                  <a:pt x="353983" y="1002258"/>
                  <a:pt x="24047" y="657769"/>
                  <a:pt x="0" y="47972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906410" y="1118795"/>
            <a:ext cx="147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Arial Black" pitchFamily="34" charset="0"/>
              </a:rPr>
              <a:t>jádro</a:t>
            </a:r>
            <a:endParaRPr lang="cs-CZ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844442" y="3195239"/>
            <a:ext cx="1474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jádro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šipka 18"/>
          <p:cNvCxnSpPr/>
          <p:nvPr/>
        </p:nvCxnSpPr>
        <p:spPr>
          <a:xfrm flipV="1">
            <a:off x="4561242" y="3259567"/>
            <a:ext cx="1538344" cy="150610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rot="16200000" flipV="1">
            <a:off x="3469344" y="2404334"/>
            <a:ext cx="1195894" cy="948467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/>
          <p:nvPr/>
        </p:nvCxnSpPr>
        <p:spPr>
          <a:xfrm rot="16200000" flipV="1">
            <a:off x="3458584" y="2361303"/>
            <a:ext cx="1818046" cy="3872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šipka 69"/>
          <p:cNvCxnSpPr/>
          <p:nvPr/>
        </p:nvCxnSpPr>
        <p:spPr>
          <a:xfrm rot="16200000" flipV="1">
            <a:off x="3576921" y="2490395"/>
            <a:ext cx="1355466" cy="5916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šipka 74"/>
          <p:cNvCxnSpPr/>
          <p:nvPr/>
        </p:nvCxnSpPr>
        <p:spPr>
          <a:xfrm rot="10800000">
            <a:off x="2667896" y="2840019"/>
            <a:ext cx="1904108" cy="62395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 rot="5400000" flipH="1" flipV="1">
            <a:off x="4007225" y="2630252"/>
            <a:ext cx="1323195" cy="236661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 rot="10800000">
            <a:off x="3388660" y="2840019"/>
            <a:ext cx="1172587" cy="6239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4" name="Přímá spojovací šipka 13383"/>
          <p:cNvCxnSpPr/>
          <p:nvPr/>
        </p:nvCxnSpPr>
        <p:spPr>
          <a:xfrm>
            <a:off x="1143893" y="3429000"/>
            <a:ext cx="2933255" cy="1344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6" name="Přímá spojovací šipka 13385"/>
          <p:cNvCxnSpPr/>
          <p:nvPr/>
        </p:nvCxnSpPr>
        <p:spPr>
          <a:xfrm rot="10800000" flipV="1">
            <a:off x="4980792" y="3430587"/>
            <a:ext cx="2801769" cy="11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a 43"/>
          <p:cNvSpPr/>
          <p:nvPr/>
        </p:nvSpPr>
        <p:spPr>
          <a:xfrm>
            <a:off x="656218" y="3281083"/>
            <a:ext cx="290456" cy="2904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8016241" y="3282876"/>
            <a:ext cx="290456" cy="2904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0" name="Přímá spojovací šipka 49"/>
          <p:cNvCxnSpPr/>
          <p:nvPr/>
        </p:nvCxnSpPr>
        <p:spPr>
          <a:xfrm rot="16200000" flipH="1">
            <a:off x="4063251" y="3966432"/>
            <a:ext cx="1496212" cy="42493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572000" y="3420934"/>
            <a:ext cx="1742739" cy="7315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4539729" y="3410180"/>
            <a:ext cx="2624867" cy="354996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 rot="16200000" flipH="1">
            <a:off x="4034566" y="3970019"/>
            <a:ext cx="1118347" cy="4258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bdélník 92"/>
          <p:cNvSpPr/>
          <p:nvPr/>
        </p:nvSpPr>
        <p:spPr>
          <a:xfrm>
            <a:off x="468313" y="3797667"/>
            <a:ext cx="1833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</a:t>
            </a:r>
            <a:endParaRPr lang="cs-CZ" dirty="0"/>
          </a:p>
        </p:txBody>
      </p:sp>
      <p:sp>
        <p:nvSpPr>
          <p:cNvPr id="94" name="Obdélník 93"/>
          <p:cNvSpPr/>
          <p:nvPr/>
        </p:nvSpPr>
        <p:spPr>
          <a:xfrm>
            <a:off x="6978482" y="2379451"/>
            <a:ext cx="1833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</a:t>
            </a:r>
            <a:endParaRPr lang="cs-CZ" dirty="0"/>
          </a:p>
        </p:txBody>
      </p:sp>
      <p:cxnSp>
        <p:nvCxnSpPr>
          <p:cNvPr id="29" name="Přímá spojovací šipka 28"/>
          <p:cNvCxnSpPr/>
          <p:nvPr/>
        </p:nvCxnSpPr>
        <p:spPr>
          <a:xfrm flipV="1">
            <a:off x="4563042" y="2807746"/>
            <a:ext cx="1203057" cy="647259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flipV="1">
            <a:off x="4584560" y="2764715"/>
            <a:ext cx="761994" cy="690291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5400000" flipH="1" flipV="1">
            <a:off x="4362226" y="2632042"/>
            <a:ext cx="1013015" cy="63290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5400000">
            <a:off x="3758013" y="3872754"/>
            <a:ext cx="1190505" cy="358595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rot="16200000" flipH="1">
            <a:off x="4520453" y="3444688"/>
            <a:ext cx="955190" cy="8691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 rot="10800000" flipV="1">
            <a:off x="2366682" y="3401656"/>
            <a:ext cx="2175286" cy="26670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rot="10800000" flipV="1">
            <a:off x="3496236" y="3403012"/>
            <a:ext cx="1057845" cy="491256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rot="5400000">
            <a:off x="3433931" y="3453205"/>
            <a:ext cx="1116554" cy="109952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ýbuch 1 45"/>
          <p:cNvSpPr/>
          <p:nvPr/>
        </p:nvSpPr>
        <p:spPr>
          <a:xfrm>
            <a:off x="3937296" y="2753959"/>
            <a:ext cx="1258645" cy="139849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Přímá spojovací šipka 81"/>
          <p:cNvCxnSpPr/>
          <p:nvPr/>
        </p:nvCxnSpPr>
        <p:spPr>
          <a:xfrm rot="16200000" flipV="1">
            <a:off x="1969420" y="904409"/>
            <a:ext cx="2975772" cy="2168440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/>
          <p:nvPr/>
        </p:nvCxnSpPr>
        <p:spPr>
          <a:xfrm rot="16200000" flipV="1">
            <a:off x="3210198" y="2112917"/>
            <a:ext cx="1929080" cy="7730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šipka 69"/>
          <p:cNvCxnSpPr/>
          <p:nvPr/>
        </p:nvCxnSpPr>
        <p:spPr>
          <a:xfrm rot="16200000" flipV="1">
            <a:off x="2524463" y="1437938"/>
            <a:ext cx="2614879" cy="1437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šipka 74"/>
          <p:cNvCxnSpPr/>
          <p:nvPr/>
        </p:nvCxnSpPr>
        <p:spPr>
          <a:xfrm rot="10800000">
            <a:off x="3309258" y="2449287"/>
            <a:ext cx="1262747" cy="101468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 rot="16200000" flipV="1">
            <a:off x="3835871" y="2695558"/>
            <a:ext cx="1135065" cy="294178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 rot="16200000" flipV="1">
            <a:off x="2872742" y="1775461"/>
            <a:ext cx="1744022" cy="16329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4" name="Přímá spojovací šipka 13383"/>
          <p:cNvCxnSpPr/>
          <p:nvPr/>
        </p:nvCxnSpPr>
        <p:spPr>
          <a:xfrm>
            <a:off x="1143893" y="3429000"/>
            <a:ext cx="2933255" cy="1344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6" name="Přímá spojovací šipka 13385"/>
          <p:cNvCxnSpPr/>
          <p:nvPr/>
        </p:nvCxnSpPr>
        <p:spPr>
          <a:xfrm rot="10800000" flipV="1">
            <a:off x="4980792" y="3430587"/>
            <a:ext cx="2801769" cy="11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a 43"/>
          <p:cNvSpPr/>
          <p:nvPr/>
        </p:nvSpPr>
        <p:spPr>
          <a:xfrm>
            <a:off x="656218" y="3281083"/>
            <a:ext cx="290456" cy="2904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8016241" y="3282876"/>
            <a:ext cx="290456" cy="2904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0" name="Přímá spojovací šipka 49"/>
          <p:cNvCxnSpPr/>
          <p:nvPr/>
        </p:nvCxnSpPr>
        <p:spPr>
          <a:xfrm rot="16200000" flipH="1">
            <a:off x="3755571" y="4256314"/>
            <a:ext cx="2841172" cy="123008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 rot="16200000" flipH="1">
            <a:off x="4366581" y="3626352"/>
            <a:ext cx="1760666" cy="134982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rot="16200000" flipH="1">
            <a:off x="3952989" y="4029189"/>
            <a:ext cx="3154036" cy="1937527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 rot="16200000" flipH="1">
            <a:off x="3768250" y="4236335"/>
            <a:ext cx="2174009" cy="5656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ýbuch 1 45"/>
          <p:cNvSpPr/>
          <p:nvPr/>
        </p:nvSpPr>
        <p:spPr>
          <a:xfrm>
            <a:off x="3937296" y="2753959"/>
            <a:ext cx="1258645" cy="139849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>
            <a:off x="468313" y="3797667"/>
            <a:ext cx="1833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</a:t>
            </a:r>
            <a:endParaRPr lang="cs-CZ" dirty="0"/>
          </a:p>
        </p:txBody>
      </p:sp>
      <p:sp>
        <p:nvSpPr>
          <p:cNvPr id="94" name="Obdélník 93"/>
          <p:cNvSpPr/>
          <p:nvPr/>
        </p:nvSpPr>
        <p:spPr>
          <a:xfrm>
            <a:off x="6978482" y="2379451"/>
            <a:ext cx="1833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délník 3"/>
          <p:cNvSpPr>
            <a:spLocks noChangeArrowheads="1"/>
          </p:cNvSpPr>
          <p:nvPr/>
        </p:nvSpPr>
        <p:spPr bwMode="auto">
          <a:xfrm>
            <a:off x="354013" y="263525"/>
            <a:ext cx="8672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FFC000"/>
                </a:solidFill>
                <a:latin typeface="Candara" pitchFamily="34" charset="0"/>
              </a:rPr>
              <a:t>Mezihra: Kvantová chromodynamika:</a:t>
            </a:r>
            <a:endParaRPr lang="en-US" sz="3600" b="1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10243" name="TextovéPole 25"/>
          <p:cNvSpPr txBox="1">
            <a:spLocks noChangeArrowheads="1"/>
          </p:cNvSpPr>
          <p:nvPr/>
        </p:nvSpPr>
        <p:spPr bwMode="auto">
          <a:xfrm>
            <a:off x="350838" y="1092200"/>
            <a:ext cx="38925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Candara" pitchFamily="34" charset="0"/>
              </a:rPr>
              <a:t>… vazbová konstanta „běží“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s charakteristickou škálou procesů … poruchová teorie je dobře použitelná v procesech  s velkým přenosem hybnosti</a:t>
            </a:r>
          </a:p>
          <a:p>
            <a:endParaRPr lang="cs-CZ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cs-CZ" sz="3600">
                <a:solidFill>
                  <a:srgbClr val="FF0000"/>
                </a:solidFill>
                <a:latin typeface="Candara" pitchFamily="34" charset="0"/>
              </a:rPr>
              <a:t>Záchrana?</a:t>
            </a:r>
          </a:p>
          <a:p>
            <a:r>
              <a:rPr lang="cs-CZ">
                <a:solidFill>
                  <a:schemeClr val="bg1"/>
                </a:solidFill>
                <a:latin typeface="Candara" pitchFamily="34" charset="0"/>
              </a:rPr>
              <a:t>… neporuchové metody, například  QCD na mříži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… výpočetně velmi složitá úloha (dnes do 32</a:t>
            </a:r>
            <a:r>
              <a:rPr lang="cs-CZ" baseline="30000">
                <a:solidFill>
                  <a:schemeClr val="bg1"/>
                </a:solidFill>
                <a:latin typeface="Candara" pitchFamily="34" charset="0"/>
              </a:rPr>
              <a:t>3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×256), zatím daleko od dynamiky při malých přenosech hybnosti, od produkce částic atd.</a:t>
            </a:r>
          </a:p>
          <a:p>
            <a:endParaRPr lang="cs-CZ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cs-CZ" sz="3600">
                <a:solidFill>
                  <a:srgbClr val="FF0000"/>
                </a:solidFill>
                <a:latin typeface="Candara" pitchFamily="34" charset="0"/>
              </a:rPr>
              <a:t>„Nouzové“ řešení:</a:t>
            </a:r>
          </a:p>
          <a:p>
            <a:r>
              <a:rPr lang="cs-CZ">
                <a:solidFill>
                  <a:schemeClr val="bg1"/>
                </a:solidFill>
                <a:latin typeface="Candara" pitchFamily="34" charset="0"/>
              </a:rPr>
              <a:t>Fenomenologie,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modely motivované QCD</a:t>
            </a:r>
          </a:p>
        </p:txBody>
      </p:sp>
      <p:pic>
        <p:nvPicPr>
          <p:cNvPr id="10244" name="Obrázek 7" descr="alf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2443163"/>
            <a:ext cx="3729037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 l="3896" t="29521" b="5157"/>
          <a:stretch>
            <a:fillRect/>
          </a:stretch>
        </p:blipFill>
        <p:spPr bwMode="auto">
          <a:xfrm>
            <a:off x="4184650" y="1128713"/>
            <a:ext cx="49593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126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6C9A-FAA0-48D7-87A6-C1EFCADB190E}" type="slidenum">
              <a:rPr lang="cs-CZ">
                <a:solidFill>
                  <a:srgbClr val="000000"/>
                </a:solidFill>
              </a:rPr>
              <a:pPr/>
              <a:t>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926842" name="Rectangle 122"/>
          <p:cNvSpPr>
            <a:spLocks noChangeArrowheads="1"/>
          </p:cNvSpPr>
          <p:nvPr/>
        </p:nvSpPr>
        <p:spPr bwMode="auto">
          <a:xfrm>
            <a:off x="2311400" y="1679575"/>
            <a:ext cx="2700338" cy="4264025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926765" name="Object 45"/>
          <p:cNvGraphicFramePr>
            <a:graphicFrameLocks noChangeAspect="1"/>
          </p:cNvGraphicFramePr>
          <p:nvPr/>
        </p:nvGraphicFramePr>
        <p:xfrm>
          <a:off x="1414463" y="1371600"/>
          <a:ext cx="2817812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8" name="CorelDRAW" r:id="rId4" imgW="2822403" imgH="4881004" progId="CorelDRAW.Graphic.12">
                  <p:embed/>
                </p:oleObj>
              </mc:Choice>
              <mc:Fallback>
                <p:oleObj name="CorelDRAW" r:id="rId4" imgW="2822403" imgH="4881004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1371600"/>
                        <a:ext cx="2817812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68" name="Text Box 48"/>
          <p:cNvSpPr txBox="1">
            <a:spLocks noChangeArrowheads="1"/>
          </p:cNvSpPr>
          <p:nvPr/>
        </p:nvSpPr>
        <p:spPr bwMode="auto">
          <a:xfrm>
            <a:off x="912813" y="2414588"/>
            <a:ext cx="35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>
            <a:spAutoFit/>
          </a:bodyPr>
          <a:lstStyle>
            <a:lvl1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000" b="1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endParaRPr lang="de-DE" sz="2000" b="1" baseline="30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926777" name="Object 57"/>
          <p:cNvGraphicFramePr>
            <a:graphicFrameLocks noChangeAspect="1"/>
          </p:cNvGraphicFramePr>
          <p:nvPr/>
        </p:nvGraphicFramePr>
        <p:xfrm>
          <a:off x="1198563" y="2703513"/>
          <a:ext cx="203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9" name="Rovnice" r:id="rId6" imgW="126720" imgH="139680" progId="Equation.3">
                  <p:embed/>
                </p:oleObj>
              </mc:Choice>
              <mc:Fallback>
                <p:oleObj name="Rovnice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2703513"/>
                        <a:ext cx="203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78" name="Object 58"/>
          <p:cNvGraphicFramePr>
            <a:graphicFrameLocks noChangeAspect="1"/>
          </p:cNvGraphicFramePr>
          <p:nvPr/>
        </p:nvGraphicFramePr>
        <p:xfrm>
          <a:off x="1165225" y="2867025"/>
          <a:ext cx="2222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0" name="Rovnice" r:id="rId8" imgW="139680" imgH="177480" progId="Equation.3">
                  <p:embed/>
                </p:oleObj>
              </mc:Choice>
              <mc:Fallback>
                <p:oleObj name="Rovnice" r:id="rId8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867025"/>
                        <a:ext cx="2222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79" name="Object 59"/>
          <p:cNvGraphicFramePr>
            <a:graphicFrameLocks noChangeAspect="1"/>
          </p:cNvGraphicFramePr>
          <p:nvPr/>
        </p:nvGraphicFramePr>
        <p:xfrm>
          <a:off x="1190625" y="3146425"/>
          <a:ext cx="2032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1" name="Rovnice" r:id="rId10" imgW="126720" imgH="139680" progId="Equation.3">
                  <p:embed/>
                </p:oleObj>
              </mc:Choice>
              <mc:Fallback>
                <p:oleObj name="Rovnice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146425"/>
                        <a:ext cx="2032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83" name="Oval 63"/>
          <p:cNvSpPr>
            <a:spLocks noChangeArrowheads="1"/>
          </p:cNvSpPr>
          <p:nvPr/>
        </p:nvSpPr>
        <p:spPr bwMode="auto">
          <a:xfrm>
            <a:off x="1125538" y="2662238"/>
            <a:ext cx="287337" cy="7334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926799" name="Object 79"/>
          <p:cNvGraphicFramePr>
            <a:graphicFrameLocks noChangeAspect="1"/>
          </p:cNvGraphicFramePr>
          <p:nvPr/>
        </p:nvGraphicFramePr>
        <p:xfrm>
          <a:off x="2565400" y="3700463"/>
          <a:ext cx="14128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2" name="Rovnice" r:id="rId12" imgW="88560" imgH="152280" progId="Equation.3">
                  <p:embed/>
                </p:oleObj>
              </mc:Choice>
              <mc:Fallback>
                <p:oleObj name="Rovnice" r:id="rId12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00463"/>
                        <a:ext cx="14128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0" name="Object 80"/>
          <p:cNvGraphicFramePr>
            <a:graphicFrameLocks noChangeAspect="1"/>
          </p:cNvGraphicFramePr>
          <p:nvPr/>
        </p:nvGraphicFramePr>
        <p:xfrm>
          <a:off x="2855913" y="4094163"/>
          <a:ext cx="141287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3" name="Rovnice" r:id="rId14" imgW="88560" imgH="152280" progId="Equation.3">
                  <p:embed/>
                </p:oleObj>
              </mc:Choice>
              <mc:Fallback>
                <p:oleObj name="Rovnice" r:id="rId14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094163"/>
                        <a:ext cx="141287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1" name="Object 81"/>
          <p:cNvGraphicFramePr>
            <a:graphicFrameLocks noChangeAspect="1"/>
          </p:cNvGraphicFramePr>
          <p:nvPr/>
        </p:nvGraphicFramePr>
        <p:xfrm>
          <a:off x="2841625" y="3265488"/>
          <a:ext cx="1825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4" name="Rovnice" r:id="rId15" imgW="114120" imgH="177480" progId="Equation.3">
                  <p:embed/>
                </p:oleObj>
              </mc:Choice>
              <mc:Fallback>
                <p:oleObj name="Rovnice" r:id="rId1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265488"/>
                        <a:ext cx="18256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2" name="Object 82"/>
          <p:cNvGraphicFramePr>
            <a:graphicFrameLocks noChangeAspect="1"/>
          </p:cNvGraphicFramePr>
          <p:nvPr/>
        </p:nvGraphicFramePr>
        <p:xfrm>
          <a:off x="2870200" y="5221288"/>
          <a:ext cx="406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5" name="Rovnice" r:id="rId17" imgW="253800" imgH="228600" progId="Equation.3">
                  <p:embed/>
                </p:oleObj>
              </mc:Choice>
              <mc:Fallback>
                <p:oleObj name="Rovnice" r:id="rId17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221288"/>
                        <a:ext cx="4064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3" name="Object 83"/>
          <p:cNvGraphicFramePr>
            <a:graphicFrameLocks noChangeAspect="1"/>
          </p:cNvGraphicFramePr>
          <p:nvPr/>
        </p:nvGraphicFramePr>
        <p:xfrm>
          <a:off x="2127250" y="6211888"/>
          <a:ext cx="7477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6" name="Rovnice" r:id="rId19" imgW="469800" imgH="228600" progId="Equation.3">
                  <p:embed/>
                </p:oleObj>
              </mc:Choice>
              <mc:Fallback>
                <p:oleObj name="Rovnice" r:id="rId19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6211888"/>
                        <a:ext cx="7477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4" name="Object 84"/>
          <p:cNvGraphicFramePr>
            <a:graphicFrameLocks noChangeAspect="1"/>
          </p:cNvGraphicFramePr>
          <p:nvPr/>
        </p:nvGraphicFramePr>
        <p:xfrm>
          <a:off x="1514475" y="5719763"/>
          <a:ext cx="6873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7" name="Rovnice" r:id="rId21" imgW="431640" imgH="241200" progId="Equation.3">
                  <p:embed/>
                </p:oleObj>
              </mc:Choice>
              <mc:Fallback>
                <p:oleObj name="Rovnice" r:id="rId21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5719763"/>
                        <a:ext cx="6873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6" name="Object 86"/>
          <p:cNvGraphicFramePr>
            <a:graphicFrameLocks noChangeAspect="1"/>
          </p:cNvGraphicFramePr>
          <p:nvPr/>
        </p:nvGraphicFramePr>
        <p:xfrm>
          <a:off x="1589088" y="1479550"/>
          <a:ext cx="7127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8" name="Rovnice" r:id="rId23" imgW="444240" imgH="241200" progId="Equation.3">
                  <p:embed/>
                </p:oleObj>
              </mc:Choice>
              <mc:Fallback>
                <p:oleObj name="Rovnice" r:id="rId23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479550"/>
                        <a:ext cx="7127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8" name="Object 88"/>
          <p:cNvGraphicFramePr>
            <a:graphicFrameLocks noChangeAspect="1"/>
          </p:cNvGraphicFramePr>
          <p:nvPr/>
        </p:nvGraphicFramePr>
        <p:xfrm>
          <a:off x="2208213" y="1074738"/>
          <a:ext cx="7477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9" name="Rovnice" r:id="rId25" imgW="469800" imgH="228600" progId="Equation.3">
                  <p:embed/>
                </p:oleObj>
              </mc:Choice>
              <mc:Fallback>
                <p:oleObj name="Rovnice" r:id="rId25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074738"/>
                        <a:ext cx="7477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09" name="Object 89"/>
          <p:cNvGraphicFramePr>
            <a:graphicFrameLocks noChangeAspect="1"/>
          </p:cNvGraphicFramePr>
          <p:nvPr/>
        </p:nvGraphicFramePr>
        <p:xfrm>
          <a:off x="2876550" y="2033588"/>
          <a:ext cx="3857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0" name="Rovnice" r:id="rId27" imgW="241200" imgH="203040" progId="Equation.3">
                  <p:embed/>
                </p:oleObj>
              </mc:Choice>
              <mc:Fallback>
                <p:oleObj name="Rovnice" r:id="rId27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2033588"/>
                        <a:ext cx="38576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812" name="Text Box 92"/>
          <p:cNvSpPr txBox="1">
            <a:spLocks noChangeArrowheads="1"/>
          </p:cNvSpPr>
          <p:nvPr/>
        </p:nvSpPr>
        <p:spPr bwMode="auto">
          <a:xfrm>
            <a:off x="2309813" y="225425"/>
            <a:ext cx="4603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>
            <a:spAutoFit/>
          </a:bodyPr>
          <a:lstStyle>
            <a:lvl1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333399"/>
                </a:solidFill>
                <a:latin typeface="Comic Sans MS" pitchFamily="66" charset="0"/>
              </a:rPr>
              <a:t>Jedna s</a:t>
            </a:r>
            <a:r>
              <a:rPr lang="cs-CZ" sz="2400" b="1" smtClean="0">
                <a:solidFill>
                  <a:srgbClr val="333399"/>
                </a:solidFill>
                <a:latin typeface="Comic Sans MS" pitchFamily="66" charset="0"/>
              </a:rPr>
              <a:t>rážka protonů na LHC</a:t>
            </a:r>
            <a:endParaRPr lang="de-DE" sz="2400" b="1" smtClean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926813" name="Line 93"/>
          <p:cNvSpPr>
            <a:spLocks noChangeShapeType="1"/>
          </p:cNvSpPr>
          <p:nvPr/>
        </p:nvSpPr>
        <p:spPr bwMode="auto">
          <a:xfrm>
            <a:off x="4770438" y="5713413"/>
            <a:ext cx="915987" cy="552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14" name="Line 94"/>
          <p:cNvSpPr>
            <a:spLocks noChangeShapeType="1"/>
          </p:cNvSpPr>
          <p:nvPr/>
        </p:nvSpPr>
        <p:spPr bwMode="auto">
          <a:xfrm>
            <a:off x="4675188" y="5589588"/>
            <a:ext cx="1144587" cy="31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15" name="Line 95"/>
          <p:cNvSpPr>
            <a:spLocks noChangeShapeType="1"/>
          </p:cNvSpPr>
          <p:nvPr/>
        </p:nvSpPr>
        <p:spPr bwMode="auto">
          <a:xfrm>
            <a:off x="4740275" y="5684838"/>
            <a:ext cx="1166813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16" name="Line 96"/>
          <p:cNvSpPr>
            <a:spLocks noChangeShapeType="1"/>
          </p:cNvSpPr>
          <p:nvPr/>
        </p:nvSpPr>
        <p:spPr bwMode="auto">
          <a:xfrm flipV="1">
            <a:off x="4745038" y="1452563"/>
            <a:ext cx="938212" cy="493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17" name="Line 97"/>
          <p:cNvSpPr>
            <a:spLocks noChangeShapeType="1"/>
          </p:cNvSpPr>
          <p:nvPr/>
        </p:nvSpPr>
        <p:spPr bwMode="auto">
          <a:xfrm flipV="1">
            <a:off x="4768850" y="1766888"/>
            <a:ext cx="1166813" cy="312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18" name="Line 98"/>
          <p:cNvSpPr>
            <a:spLocks noChangeShapeType="1"/>
          </p:cNvSpPr>
          <p:nvPr/>
        </p:nvSpPr>
        <p:spPr bwMode="auto">
          <a:xfrm flipV="1">
            <a:off x="4757738" y="1525588"/>
            <a:ext cx="1203325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19" name="Line 99"/>
          <p:cNvSpPr>
            <a:spLocks noChangeShapeType="1"/>
          </p:cNvSpPr>
          <p:nvPr/>
        </p:nvSpPr>
        <p:spPr bwMode="auto">
          <a:xfrm flipV="1">
            <a:off x="4924425" y="4041775"/>
            <a:ext cx="1287463" cy="49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0" name="Line 100"/>
          <p:cNvSpPr>
            <a:spLocks noChangeShapeType="1"/>
          </p:cNvSpPr>
          <p:nvPr/>
        </p:nvSpPr>
        <p:spPr bwMode="auto">
          <a:xfrm>
            <a:off x="4924425" y="4576763"/>
            <a:ext cx="1335088" cy="84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1" name="Line 101"/>
          <p:cNvSpPr>
            <a:spLocks noChangeShapeType="1"/>
          </p:cNvSpPr>
          <p:nvPr/>
        </p:nvSpPr>
        <p:spPr bwMode="auto">
          <a:xfrm>
            <a:off x="4781550" y="4741863"/>
            <a:ext cx="1443038" cy="312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2" name="Line 102"/>
          <p:cNvSpPr>
            <a:spLocks noChangeShapeType="1"/>
          </p:cNvSpPr>
          <p:nvPr/>
        </p:nvSpPr>
        <p:spPr bwMode="auto">
          <a:xfrm>
            <a:off x="4746625" y="3144838"/>
            <a:ext cx="1314450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3" name="Line 103"/>
          <p:cNvSpPr>
            <a:spLocks noChangeShapeType="1"/>
          </p:cNvSpPr>
          <p:nvPr/>
        </p:nvSpPr>
        <p:spPr bwMode="auto">
          <a:xfrm>
            <a:off x="4733925" y="2976563"/>
            <a:ext cx="1443038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4" name="Line 104"/>
          <p:cNvSpPr>
            <a:spLocks noChangeShapeType="1"/>
          </p:cNvSpPr>
          <p:nvPr/>
        </p:nvSpPr>
        <p:spPr bwMode="auto">
          <a:xfrm flipV="1">
            <a:off x="4719638" y="2482850"/>
            <a:ext cx="1409700" cy="238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5" name="Line 105"/>
          <p:cNvSpPr>
            <a:spLocks noChangeShapeType="1"/>
          </p:cNvSpPr>
          <p:nvPr/>
        </p:nvSpPr>
        <p:spPr bwMode="auto">
          <a:xfrm>
            <a:off x="4860925" y="3551238"/>
            <a:ext cx="1373188" cy="136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6" name="Line 106"/>
          <p:cNvSpPr>
            <a:spLocks noChangeShapeType="1"/>
          </p:cNvSpPr>
          <p:nvPr/>
        </p:nvSpPr>
        <p:spPr bwMode="auto">
          <a:xfrm>
            <a:off x="4738688" y="5664200"/>
            <a:ext cx="1054100" cy="41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7" name="Line 107"/>
          <p:cNvSpPr>
            <a:spLocks noChangeShapeType="1"/>
          </p:cNvSpPr>
          <p:nvPr/>
        </p:nvSpPr>
        <p:spPr bwMode="auto">
          <a:xfrm>
            <a:off x="4705350" y="5695950"/>
            <a:ext cx="893763" cy="612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8" name="Line 108"/>
          <p:cNvSpPr>
            <a:spLocks noChangeShapeType="1"/>
          </p:cNvSpPr>
          <p:nvPr/>
        </p:nvSpPr>
        <p:spPr bwMode="auto">
          <a:xfrm flipV="1">
            <a:off x="4792663" y="1609725"/>
            <a:ext cx="1239837" cy="409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29" name="Line 109"/>
          <p:cNvSpPr>
            <a:spLocks noChangeShapeType="1"/>
          </p:cNvSpPr>
          <p:nvPr/>
        </p:nvSpPr>
        <p:spPr bwMode="auto">
          <a:xfrm flipV="1">
            <a:off x="4757738" y="1381125"/>
            <a:ext cx="1346200" cy="588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926797" name="Object 77"/>
          <p:cNvGraphicFramePr>
            <a:graphicFrameLocks noChangeAspect="1"/>
          </p:cNvGraphicFramePr>
          <p:nvPr/>
        </p:nvGraphicFramePr>
        <p:xfrm>
          <a:off x="3940175" y="1890713"/>
          <a:ext cx="2238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1" name="Rovnice" r:id="rId29" imgW="139680" imgH="203040" progId="Equation.3">
                  <p:embed/>
                </p:oleObj>
              </mc:Choice>
              <mc:Fallback>
                <p:oleObj name="Rovnice" r:id="rId2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890713"/>
                        <a:ext cx="22383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98" name="Object 78"/>
          <p:cNvGraphicFramePr>
            <a:graphicFrameLocks noChangeAspect="1"/>
          </p:cNvGraphicFramePr>
          <p:nvPr/>
        </p:nvGraphicFramePr>
        <p:xfrm>
          <a:off x="3924300" y="5373688"/>
          <a:ext cx="203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name="Rovnice" r:id="rId31" imgW="126720" imgH="177480" progId="Equation.3">
                  <p:embed/>
                </p:oleObj>
              </mc:Choice>
              <mc:Fallback>
                <p:oleObj name="Rovnice" r:id="rId3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373688"/>
                        <a:ext cx="2032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831" name="AutoShape 111"/>
          <p:cNvSpPr>
            <a:spLocks noChangeArrowheads="1"/>
          </p:cNvSpPr>
          <p:nvPr/>
        </p:nvSpPr>
        <p:spPr bwMode="auto">
          <a:xfrm>
            <a:off x="6570663" y="5210175"/>
            <a:ext cx="2032000" cy="971550"/>
          </a:xfrm>
          <a:prstGeom prst="wedgeRectCallout">
            <a:avLst>
              <a:gd name="adj1" fmla="val -87032"/>
              <a:gd name="adj2" fmla="val 29741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Jety -</a:t>
            </a: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sprška částic letících v malém úhlu, letí zhruba ve směru energetických kvarků. </a:t>
            </a:r>
          </a:p>
        </p:txBody>
      </p:sp>
      <p:sp>
        <p:nvSpPr>
          <p:cNvPr id="926832" name="AutoShape 112"/>
          <p:cNvSpPr>
            <a:spLocks noChangeArrowheads="1"/>
          </p:cNvSpPr>
          <p:nvPr/>
        </p:nvSpPr>
        <p:spPr bwMode="auto">
          <a:xfrm>
            <a:off x="6459538" y="3729038"/>
            <a:ext cx="2284412" cy="552450"/>
          </a:xfrm>
          <a:prstGeom prst="wedgeRectCallout">
            <a:avLst>
              <a:gd name="adj1" fmla="val -54796"/>
              <a:gd name="adj2" fmla="val 17241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4491038" algn="l"/>
              </a:tabLst>
            </a:pP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Hadrony, kter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é letí do nastražených detektorů.</a:t>
            </a:r>
          </a:p>
        </p:txBody>
      </p:sp>
      <p:sp>
        <p:nvSpPr>
          <p:cNvPr id="926836" name="AutoShape 116"/>
          <p:cNvSpPr>
            <a:spLocks noChangeArrowheads="1"/>
          </p:cNvSpPr>
          <p:nvPr/>
        </p:nvSpPr>
        <p:spPr bwMode="auto">
          <a:xfrm>
            <a:off x="6457950" y="1525588"/>
            <a:ext cx="2306638" cy="1824037"/>
          </a:xfrm>
          <a:prstGeom prst="wedgeRectCallout">
            <a:avLst>
              <a:gd name="adj1" fmla="val -120338"/>
              <a:gd name="adj2" fmla="val -5440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4491038" algn="l"/>
              </a:tabLst>
            </a:pP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adronizace</a:t>
            </a: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 – 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proměna kvarků, které nemohou </a:t>
            </a:r>
            <a:b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v našem světě izolovaně existovat, v hadrony. </a:t>
            </a:r>
            <a:b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Tu bohužel ještě pořádně popsat neumíme a tak jsme odkázáni na různé modely.</a:t>
            </a:r>
            <a:endParaRPr lang="cs-CZ" sz="1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38" name="Line 118"/>
          <p:cNvSpPr>
            <a:spLocks noChangeShapeType="1"/>
          </p:cNvSpPr>
          <p:nvPr/>
        </p:nvSpPr>
        <p:spPr bwMode="auto">
          <a:xfrm>
            <a:off x="4948238" y="5006975"/>
            <a:ext cx="681037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39" name="Line 119"/>
          <p:cNvSpPr>
            <a:spLocks noChangeShapeType="1"/>
          </p:cNvSpPr>
          <p:nvPr/>
        </p:nvSpPr>
        <p:spPr bwMode="auto">
          <a:xfrm flipV="1">
            <a:off x="4957763" y="4324350"/>
            <a:ext cx="963612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40" name="AutoShape 120"/>
          <p:cNvSpPr>
            <a:spLocks noChangeArrowheads="1"/>
          </p:cNvSpPr>
          <p:nvPr/>
        </p:nvSpPr>
        <p:spPr bwMode="auto">
          <a:xfrm>
            <a:off x="419100" y="3468688"/>
            <a:ext cx="1809750" cy="527050"/>
          </a:xfrm>
          <a:prstGeom prst="wedgeRectCallout">
            <a:avLst>
              <a:gd name="adj1" fmla="val 43157"/>
              <a:gd name="adj2" fmla="val 9338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protony připravené urychlovačem</a:t>
            </a:r>
          </a:p>
        </p:txBody>
      </p:sp>
      <p:sp>
        <p:nvSpPr>
          <p:cNvPr id="926841" name="AutoShape 121"/>
          <p:cNvSpPr>
            <a:spLocks noChangeArrowheads="1"/>
          </p:cNvSpPr>
          <p:nvPr/>
        </p:nvSpPr>
        <p:spPr bwMode="auto">
          <a:xfrm>
            <a:off x="3021013" y="6169025"/>
            <a:ext cx="2068512" cy="527050"/>
          </a:xfrm>
          <a:prstGeom prst="wedgeRectCallout">
            <a:avLst>
              <a:gd name="adj1" fmla="val -17537"/>
              <a:gd name="adj2" fmla="val -99097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interakce opravdu (?) elementárních částic</a:t>
            </a:r>
          </a:p>
        </p:txBody>
      </p:sp>
      <p:sp>
        <p:nvSpPr>
          <p:cNvPr id="926843" name="AutoShape 123"/>
          <p:cNvSpPr>
            <a:spLocks noChangeArrowheads="1"/>
          </p:cNvSpPr>
          <p:nvPr/>
        </p:nvSpPr>
        <p:spPr bwMode="auto">
          <a:xfrm>
            <a:off x="419100" y="5141913"/>
            <a:ext cx="1566863" cy="527050"/>
          </a:xfrm>
          <a:prstGeom prst="wedgeRectCallout">
            <a:avLst>
              <a:gd name="adj1" fmla="val 71884"/>
              <a:gd name="adj2" fmla="val -3192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FFFFFF"/>
                </a:solidFill>
                <a:latin typeface="Comic Sans MS" pitchFamily="66" charset="0"/>
              </a:rPr>
              <a:t>Černá skříňka</a:t>
            </a:r>
            <a:br>
              <a:rPr lang="cs-CZ" sz="140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cs-CZ" sz="1400" smtClean="0">
                <a:solidFill>
                  <a:srgbClr val="FFFFFF"/>
                </a:solidFill>
                <a:latin typeface="Comic Sans MS" pitchFamily="66" charset="0"/>
              </a:rPr>
              <a:t>částicové fyziky</a:t>
            </a:r>
          </a:p>
        </p:txBody>
      </p:sp>
      <p:sp>
        <p:nvSpPr>
          <p:cNvPr id="926845" name="Text Box 125"/>
          <p:cNvSpPr txBox="1">
            <a:spLocks noChangeArrowheads="1"/>
          </p:cNvSpPr>
          <p:nvPr/>
        </p:nvSpPr>
        <p:spPr bwMode="auto">
          <a:xfrm>
            <a:off x="912813" y="3970338"/>
            <a:ext cx="35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>
            <a:spAutoFit/>
          </a:bodyPr>
          <a:lstStyle>
            <a:lvl1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093788"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093788" fontAlgn="base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000" b="1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endParaRPr lang="de-DE" sz="2000" b="1" baseline="30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926846" name="Object 126"/>
          <p:cNvGraphicFramePr>
            <a:graphicFrameLocks noChangeAspect="1"/>
          </p:cNvGraphicFramePr>
          <p:nvPr/>
        </p:nvGraphicFramePr>
        <p:xfrm>
          <a:off x="1198563" y="4267200"/>
          <a:ext cx="203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3" name="Rovnice" r:id="rId33" imgW="126720" imgH="139680" progId="Equation.3">
                  <p:embed/>
                </p:oleObj>
              </mc:Choice>
              <mc:Fallback>
                <p:oleObj name="Rovnice" r:id="rId3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4267200"/>
                        <a:ext cx="203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47" name="Object 127"/>
          <p:cNvGraphicFramePr>
            <a:graphicFrameLocks noChangeAspect="1"/>
          </p:cNvGraphicFramePr>
          <p:nvPr/>
        </p:nvGraphicFramePr>
        <p:xfrm>
          <a:off x="1165225" y="4430713"/>
          <a:ext cx="2222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4" name="Rovnice" r:id="rId34" imgW="139680" imgH="177480" progId="Equation.3">
                  <p:embed/>
                </p:oleObj>
              </mc:Choice>
              <mc:Fallback>
                <p:oleObj name="Rovnice" r:id="rId3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430713"/>
                        <a:ext cx="2222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48" name="Object 128"/>
          <p:cNvGraphicFramePr>
            <a:graphicFrameLocks noChangeAspect="1"/>
          </p:cNvGraphicFramePr>
          <p:nvPr/>
        </p:nvGraphicFramePr>
        <p:xfrm>
          <a:off x="1190625" y="4710113"/>
          <a:ext cx="20320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5" name="Rovnice" r:id="rId35" imgW="126720" imgH="139680" progId="Equation.3">
                  <p:embed/>
                </p:oleObj>
              </mc:Choice>
              <mc:Fallback>
                <p:oleObj name="Rovnice" r:id="rId3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710113"/>
                        <a:ext cx="203200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849" name="Oval 129"/>
          <p:cNvSpPr>
            <a:spLocks noChangeArrowheads="1"/>
          </p:cNvSpPr>
          <p:nvPr/>
        </p:nvSpPr>
        <p:spPr bwMode="auto">
          <a:xfrm>
            <a:off x="1125538" y="4225925"/>
            <a:ext cx="287337" cy="7334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50" name="Line 130"/>
          <p:cNvSpPr>
            <a:spLocks noChangeShapeType="1"/>
          </p:cNvSpPr>
          <p:nvPr/>
        </p:nvSpPr>
        <p:spPr bwMode="auto">
          <a:xfrm flipV="1">
            <a:off x="4914900" y="2735263"/>
            <a:ext cx="947738" cy="104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51" name="Line 131"/>
          <p:cNvSpPr>
            <a:spLocks noChangeShapeType="1"/>
          </p:cNvSpPr>
          <p:nvPr/>
        </p:nvSpPr>
        <p:spPr bwMode="auto">
          <a:xfrm>
            <a:off x="4924425" y="3387725"/>
            <a:ext cx="963613" cy="82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10" name="Rectangle 90"/>
          <p:cNvSpPr>
            <a:spLocks noChangeArrowheads="1"/>
          </p:cNvSpPr>
          <p:nvPr/>
        </p:nvSpPr>
        <p:spPr bwMode="auto">
          <a:xfrm>
            <a:off x="4200525" y="1720850"/>
            <a:ext cx="752475" cy="4176713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398" tIns="54699" rIns="109398" bIns="54699" anchor="ctr"/>
          <a:lstStyle/>
          <a:p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6837" name="WordArt 117"/>
          <p:cNvSpPr>
            <a:spLocks noChangeArrowheads="1" noChangeShapeType="1" noTextEdit="1"/>
          </p:cNvSpPr>
          <p:nvPr/>
        </p:nvSpPr>
        <p:spPr bwMode="auto">
          <a:xfrm rot="5400000">
            <a:off x="2996406" y="3701257"/>
            <a:ext cx="3114675" cy="312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cs-CZ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Hadronizace</a:t>
            </a:r>
          </a:p>
        </p:txBody>
      </p:sp>
    </p:spTree>
    <p:extLst>
      <p:ext uri="{BB962C8B-B14F-4D97-AF65-F5344CB8AC3E}">
        <p14:creationId xmlns:p14="http://schemas.microsoft.com/office/powerpoint/2010/main" val="19283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5"/>
          <p:cNvGrpSpPr/>
          <p:nvPr/>
        </p:nvGrpSpPr>
        <p:grpSpPr>
          <a:xfrm>
            <a:off x="468313" y="444724"/>
            <a:ext cx="7650479" cy="5999109"/>
            <a:chOff x="656218" y="692150"/>
            <a:chExt cx="7650479" cy="5999109"/>
          </a:xfrm>
        </p:grpSpPr>
        <p:cxnSp>
          <p:nvCxnSpPr>
            <p:cNvPr id="82" name="Přímá spojovací šipka 81"/>
            <p:cNvCxnSpPr/>
            <p:nvPr/>
          </p:nvCxnSpPr>
          <p:spPr>
            <a:xfrm rot="16200000" flipV="1">
              <a:off x="3469344" y="2404334"/>
              <a:ext cx="1195894" cy="948467"/>
            </a:xfrm>
            <a:prstGeom prst="straightConnector1">
              <a:avLst/>
            </a:prstGeom>
            <a:ln w="76200"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ovací šipka 72"/>
            <p:cNvCxnSpPr/>
            <p:nvPr/>
          </p:nvCxnSpPr>
          <p:spPr>
            <a:xfrm rot="16200000" flipV="1">
              <a:off x="2728895" y="1631614"/>
              <a:ext cx="2771815" cy="89288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šipka 69"/>
            <p:cNvCxnSpPr/>
            <p:nvPr/>
          </p:nvCxnSpPr>
          <p:spPr>
            <a:xfrm rot="16200000" flipV="1">
              <a:off x="3055173" y="1968648"/>
              <a:ext cx="1968652" cy="102198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šipka 74"/>
            <p:cNvCxnSpPr/>
            <p:nvPr/>
          </p:nvCxnSpPr>
          <p:spPr>
            <a:xfrm rot="10800000">
              <a:off x="2743200" y="2485017"/>
              <a:ext cx="1828804" cy="97895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ovací šipka 63"/>
            <p:cNvCxnSpPr/>
            <p:nvPr/>
          </p:nvCxnSpPr>
          <p:spPr>
            <a:xfrm rot="16200000" flipV="1">
              <a:off x="3377903" y="2237590"/>
              <a:ext cx="2033199" cy="311977"/>
            </a:xfrm>
            <a:prstGeom prst="straightConnector1">
              <a:avLst/>
            </a:prstGeom>
            <a:ln w="76200"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ovací šipka 66"/>
            <p:cNvCxnSpPr/>
            <p:nvPr/>
          </p:nvCxnSpPr>
          <p:spPr>
            <a:xfrm rot="10800000">
              <a:off x="2441986" y="1635163"/>
              <a:ext cx="2119258" cy="182880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4" name="Přímá spojovací šipka 13383"/>
            <p:cNvCxnSpPr/>
            <p:nvPr/>
          </p:nvCxnSpPr>
          <p:spPr>
            <a:xfrm>
              <a:off x="1143893" y="3429000"/>
              <a:ext cx="2933255" cy="134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6" name="Přímá spojovací šipka 13385"/>
            <p:cNvCxnSpPr/>
            <p:nvPr/>
          </p:nvCxnSpPr>
          <p:spPr>
            <a:xfrm rot="10800000" flipV="1">
              <a:off x="4980792" y="3430587"/>
              <a:ext cx="2801769" cy="110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a 43"/>
            <p:cNvSpPr/>
            <p:nvPr/>
          </p:nvSpPr>
          <p:spPr>
            <a:xfrm>
              <a:off x="656218" y="3281083"/>
              <a:ext cx="290456" cy="2904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7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Elipsa 44"/>
            <p:cNvSpPr/>
            <p:nvPr/>
          </p:nvSpPr>
          <p:spPr>
            <a:xfrm>
              <a:off x="8016241" y="3282876"/>
              <a:ext cx="290456" cy="2904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7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" name="Přímá spojovací šipka 49"/>
            <p:cNvCxnSpPr/>
            <p:nvPr/>
          </p:nvCxnSpPr>
          <p:spPr>
            <a:xfrm rot="16200000" flipH="1">
              <a:off x="3466202" y="4563482"/>
              <a:ext cx="3260466" cy="9950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šipka 51"/>
            <p:cNvCxnSpPr/>
            <p:nvPr/>
          </p:nvCxnSpPr>
          <p:spPr>
            <a:xfrm>
              <a:off x="4572000" y="3420934"/>
              <a:ext cx="1850318" cy="17534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šipka 53"/>
            <p:cNvCxnSpPr/>
            <p:nvPr/>
          </p:nvCxnSpPr>
          <p:spPr>
            <a:xfrm rot="16200000" flipH="1">
              <a:off x="3931922" y="4050258"/>
              <a:ext cx="2775471" cy="1516828"/>
            </a:xfrm>
            <a:prstGeom prst="straightConnector1">
              <a:avLst/>
            </a:prstGeom>
            <a:ln w="76200"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šipka 56"/>
            <p:cNvCxnSpPr/>
            <p:nvPr/>
          </p:nvCxnSpPr>
          <p:spPr>
            <a:xfrm rot="16200000" flipH="1">
              <a:off x="3332628" y="4671958"/>
              <a:ext cx="2823436" cy="34379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Výbuch 1 45"/>
            <p:cNvSpPr/>
            <p:nvPr/>
          </p:nvSpPr>
          <p:spPr>
            <a:xfrm>
              <a:off x="3937296" y="2753959"/>
              <a:ext cx="1258645" cy="139849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3" name="Obdélník 92"/>
          <p:cNvSpPr/>
          <p:nvPr/>
        </p:nvSpPr>
        <p:spPr>
          <a:xfrm>
            <a:off x="243811" y="3853543"/>
            <a:ext cx="2141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více </a:t>
            </a:r>
          </a:p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protonů</a:t>
            </a:r>
            <a:endParaRPr lang="cs-CZ" dirty="0"/>
          </a:p>
        </p:txBody>
      </p:sp>
      <p:sp>
        <p:nvSpPr>
          <p:cNvPr id="94" name="Obdélník 93"/>
          <p:cNvSpPr/>
          <p:nvPr/>
        </p:nvSpPr>
        <p:spPr>
          <a:xfrm>
            <a:off x="6845677" y="3771356"/>
            <a:ext cx="2141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více</a:t>
            </a:r>
          </a:p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protonů</a:t>
            </a:r>
            <a:endParaRPr lang="cs-CZ" dirty="0"/>
          </a:p>
        </p:txBody>
      </p:sp>
      <p:grpSp>
        <p:nvGrpSpPr>
          <p:cNvPr id="3" name="Skupina 36"/>
          <p:cNvGrpSpPr/>
          <p:nvPr/>
        </p:nvGrpSpPr>
        <p:grpSpPr>
          <a:xfrm>
            <a:off x="895800" y="750031"/>
            <a:ext cx="7650479" cy="5999109"/>
            <a:chOff x="656218" y="692150"/>
            <a:chExt cx="7650479" cy="5999109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38" name="Přímá spojovací šipka 37"/>
            <p:cNvCxnSpPr/>
            <p:nvPr/>
          </p:nvCxnSpPr>
          <p:spPr>
            <a:xfrm rot="16200000" flipV="1">
              <a:off x="3469344" y="2404334"/>
              <a:ext cx="1195894" cy="948467"/>
            </a:xfrm>
            <a:prstGeom prst="straightConnector1">
              <a:avLst/>
            </a:prstGeom>
            <a:ln w="76200"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šipka 38"/>
            <p:cNvCxnSpPr/>
            <p:nvPr/>
          </p:nvCxnSpPr>
          <p:spPr>
            <a:xfrm rot="16200000" flipV="1">
              <a:off x="2728895" y="1631614"/>
              <a:ext cx="2771815" cy="89288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ovací šipka 39"/>
            <p:cNvCxnSpPr/>
            <p:nvPr/>
          </p:nvCxnSpPr>
          <p:spPr>
            <a:xfrm rot="16200000" flipV="1">
              <a:off x="3055173" y="1968648"/>
              <a:ext cx="1968652" cy="102198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ovací šipka 40"/>
            <p:cNvCxnSpPr/>
            <p:nvPr/>
          </p:nvCxnSpPr>
          <p:spPr>
            <a:xfrm rot="10800000">
              <a:off x="2743200" y="2485017"/>
              <a:ext cx="1828804" cy="97895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ovací šipka 41"/>
            <p:cNvCxnSpPr/>
            <p:nvPr/>
          </p:nvCxnSpPr>
          <p:spPr>
            <a:xfrm rot="16200000" flipV="1">
              <a:off x="3377903" y="2237590"/>
              <a:ext cx="2033199" cy="311977"/>
            </a:xfrm>
            <a:prstGeom prst="straightConnector1">
              <a:avLst/>
            </a:prstGeom>
            <a:ln w="76200"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ovací šipka 42"/>
            <p:cNvCxnSpPr/>
            <p:nvPr/>
          </p:nvCxnSpPr>
          <p:spPr>
            <a:xfrm rot="10800000">
              <a:off x="2441986" y="1635163"/>
              <a:ext cx="2119258" cy="182880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šipka 46"/>
            <p:cNvCxnSpPr/>
            <p:nvPr/>
          </p:nvCxnSpPr>
          <p:spPr>
            <a:xfrm>
              <a:off x="1143893" y="3429000"/>
              <a:ext cx="2933255" cy="134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ovací šipka 47"/>
            <p:cNvCxnSpPr/>
            <p:nvPr/>
          </p:nvCxnSpPr>
          <p:spPr>
            <a:xfrm rot="10800000" flipV="1">
              <a:off x="4980792" y="3430587"/>
              <a:ext cx="2801769" cy="110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a 48"/>
            <p:cNvSpPr/>
            <p:nvPr/>
          </p:nvSpPr>
          <p:spPr>
            <a:xfrm>
              <a:off x="656218" y="3281083"/>
              <a:ext cx="290456" cy="2904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7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Elipsa 50"/>
            <p:cNvSpPr/>
            <p:nvPr/>
          </p:nvSpPr>
          <p:spPr>
            <a:xfrm>
              <a:off x="8016241" y="3282876"/>
              <a:ext cx="290456" cy="2904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7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3" name="Přímá spojovací šipka 52"/>
            <p:cNvCxnSpPr/>
            <p:nvPr/>
          </p:nvCxnSpPr>
          <p:spPr>
            <a:xfrm rot="16200000" flipH="1">
              <a:off x="3466202" y="4563482"/>
              <a:ext cx="3260466" cy="9950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šipka 54"/>
            <p:cNvCxnSpPr/>
            <p:nvPr/>
          </p:nvCxnSpPr>
          <p:spPr>
            <a:xfrm>
              <a:off x="4572000" y="3420934"/>
              <a:ext cx="1850318" cy="17534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šipka 55"/>
            <p:cNvCxnSpPr/>
            <p:nvPr/>
          </p:nvCxnSpPr>
          <p:spPr>
            <a:xfrm rot="16200000" flipH="1">
              <a:off x="3931922" y="4050258"/>
              <a:ext cx="2775471" cy="1516828"/>
            </a:xfrm>
            <a:prstGeom prst="straightConnector1">
              <a:avLst/>
            </a:prstGeom>
            <a:ln w="76200"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šipka 57"/>
            <p:cNvCxnSpPr/>
            <p:nvPr/>
          </p:nvCxnSpPr>
          <p:spPr>
            <a:xfrm rot="16200000" flipH="1">
              <a:off x="3332628" y="4671958"/>
              <a:ext cx="2823436" cy="34379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Výbuch 1 58"/>
            <p:cNvSpPr/>
            <p:nvPr/>
          </p:nvSpPr>
          <p:spPr>
            <a:xfrm>
              <a:off x="3937296" y="2753959"/>
              <a:ext cx="1258645" cy="1398494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3"/>
          <p:cNvSpPr>
            <a:spLocks noChangeArrowheads="1"/>
          </p:cNvSpPr>
          <p:nvPr/>
        </p:nvSpPr>
        <p:spPr bwMode="auto">
          <a:xfrm>
            <a:off x="354013" y="227013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FFC000"/>
                </a:solidFill>
                <a:latin typeface="Candara" pitchFamily="34" charset="0"/>
              </a:rPr>
              <a:t>Srážky těžkých iontů</a:t>
            </a:r>
            <a:endParaRPr lang="en-US" sz="3600" b="1">
              <a:solidFill>
                <a:srgbClr val="FFC000"/>
              </a:solidFill>
              <a:latin typeface="Candara" pitchFamily="34" charset="0"/>
            </a:endParaRPr>
          </a:p>
        </p:txBody>
      </p:sp>
      <p:cxnSp>
        <p:nvCxnSpPr>
          <p:cNvPr id="13407" name="Přímá spojovací šipka 13406"/>
          <p:cNvCxnSpPr/>
          <p:nvPr/>
        </p:nvCxnSpPr>
        <p:spPr>
          <a:xfrm>
            <a:off x="1027113" y="2366963"/>
            <a:ext cx="3140075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08" name="Přímá spojovací šipka 13407"/>
          <p:cNvCxnSpPr/>
          <p:nvPr/>
        </p:nvCxnSpPr>
        <p:spPr>
          <a:xfrm rot="10800000">
            <a:off x="1724025" y="3024188"/>
            <a:ext cx="30305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ovéPole 13408"/>
          <p:cNvSpPr txBox="1">
            <a:spLocks noChangeArrowheads="1"/>
          </p:cNvSpPr>
          <p:nvPr/>
        </p:nvSpPr>
        <p:spPr bwMode="auto">
          <a:xfrm>
            <a:off x="1100138" y="1855788"/>
            <a:ext cx="525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>
                <a:solidFill>
                  <a:schemeClr val="bg1"/>
                </a:solidFill>
              </a:rPr>
              <a:t>E</a:t>
            </a:r>
            <a:r>
              <a:rPr lang="cs-CZ" sz="2400" baseline="-25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270" name="TextovéPole 13411"/>
          <p:cNvSpPr txBox="1">
            <a:spLocks noChangeArrowheads="1"/>
          </p:cNvSpPr>
          <p:nvPr/>
        </p:nvSpPr>
        <p:spPr bwMode="auto">
          <a:xfrm>
            <a:off x="4133850" y="3170238"/>
            <a:ext cx="525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>
                <a:solidFill>
                  <a:schemeClr val="bg1"/>
                </a:solidFill>
              </a:rPr>
              <a:t>E</a:t>
            </a:r>
            <a:r>
              <a:rPr lang="cs-CZ" sz="2400" baseline="-2500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3413" name="Přímá spojovací šipka 13412"/>
          <p:cNvCxnSpPr/>
          <p:nvPr/>
        </p:nvCxnSpPr>
        <p:spPr>
          <a:xfrm rot="5400000" flipH="1" flipV="1">
            <a:off x="2089944" y="2694781"/>
            <a:ext cx="730250" cy="158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ovéPole 13413"/>
          <p:cNvSpPr txBox="1">
            <a:spLocks noChangeArrowheads="1"/>
          </p:cNvSpPr>
          <p:nvPr/>
        </p:nvSpPr>
        <p:spPr bwMode="auto">
          <a:xfrm>
            <a:off x="2490788" y="25130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Impaktní parametr</a:t>
            </a:r>
          </a:p>
        </p:txBody>
      </p:sp>
      <p:pic>
        <p:nvPicPr>
          <p:cNvPr id="11273" name="Obrázek 13416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250" y="2114550"/>
            <a:ext cx="2921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Obrázek 13417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163" y="1493838"/>
            <a:ext cx="2921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ovéPole 13418"/>
          <p:cNvSpPr txBox="1">
            <a:spLocks noChangeArrowheads="1"/>
          </p:cNvSpPr>
          <p:nvPr/>
        </p:nvSpPr>
        <p:spPr bwMode="auto">
          <a:xfrm>
            <a:off x="300038" y="1055688"/>
            <a:ext cx="5194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solidFill>
                  <a:schemeClr val="bg1"/>
                </a:solidFill>
                <a:latin typeface="Candara" pitchFamily="34" charset="0"/>
              </a:rPr>
              <a:t>Relativistické energie, </a:t>
            </a:r>
            <a:r>
              <a:rPr lang="cs-CZ" i="1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cs-CZ" i="1" baseline="-2500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cs-CZ" i="1">
                <a:solidFill>
                  <a:schemeClr val="bg1"/>
                </a:solidFill>
                <a:latin typeface="Candara" pitchFamily="34" charset="0"/>
              </a:rPr>
              <a:t>/N</a:t>
            </a:r>
            <a:r>
              <a:rPr lang="cs-CZ" i="1" baseline="-2500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 = </a:t>
            </a:r>
            <a:r>
              <a:rPr lang="cs-CZ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 &gt;&gt; 1 … RHIC </a:t>
            </a:r>
            <a:r>
              <a:rPr lang="cs-CZ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 = 100,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LHC </a:t>
            </a:r>
            <a:r>
              <a:rPr lang="cs-CZ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 = 2800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>
            <a:off x="3217863" y="4268788"/>
            <a:ext cx="1427162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10800000">
            <a:off x="446088" y="5800725"/>
            <a:ext cx="1347787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8" name="Obrázek 31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</a:blip>
          <a:srcRect l="25000" t="61223"/>
          <a:stretch>
            <a:fillRect/>
          </a:stretch>
        </p:blipFill>
        <p:spPr bwMode="auto">
          <a:xfrm>
            <a:off x="1906588" y="5510213"/>
            <a:ext cx="2190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Obrázek 32" descr="jadr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</a:blip>
          <a:srcRect b="59180"/>
          <a:stretch>
            <a:fillRect/>
          </a:stretch>
        </p:blipFill>
        <p:spPr bwMode="auto">
          <a:xfrm>
            <a:off x="2855913" y="3794125"/>
            <a:ext cx="292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ovéPole 38"/>
          <p:cNvSpPr txBox="1">
            <a:spLocks noChangeArrowheads="1"/>
          </p:cNvSpPr>
          <p:nvPr/>
        </p:nvSpPr>
        <p:spPr bwMode="auto">
          <a:xfrm>
            <a:off x="3221038" y="3538538"/>
            <a:ext cx="862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diváci</a:t>
            </a:r>
          </a:p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jádra A</a:t>
            </a:r>
          </a:p>
        </p:txBody>
      </p:sp>
      <p:sp>
        <p:nvSpPr>
          <p:cNvPr id="11281" name="TextovéPole 39"/>
          <p:cNvSpPr txBox="1">
            <a:spLocks noChangeArrowheads="1"/>
          </p:cNvSpPr>
          <p:nvPr/>
        </p:nvSpPr>
        <p:spPr bwMode="auto">
          <a:xfrm>
            <a:off x="847725" y="5849938"/>
            <a:ext cx="854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diváci</a:t>
            </a:r>
          </a:p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jádra B</a:t>
            </a:r>
          </a:p>
        </p:txBody>
      </p:sp>
      <p:sp>
        <p:nvSpPr>
          <p:cNvPr id="42" name="Zaoblený obdélník 41"/>
          <p:cNvSpPr/>
          <p:nvPr/>
        </p:nvSpPr>
        <p:spPr>
          <a:xfrm>
            <a:off x="1870075" y="4524375"/>
            <a:ext cx="1277938" cy="985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Zaoblený obdélník 37"/>
          <p:cNvSpPr/>
          <p:nvPr/>
        </p:nvSpPr>
        <p:spPr>
          <a:xfrm>
            <a:off x="2198688" y="4524375"/>
            <a:ext cx="584200" cy="985838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84" name="TextovéPole 42"/>
          <p:cNvSpPr txBox="1">
            <a:spLocks noChangeArrowheads="1"/>
          </p:cNvSpPr>
          <p:nvPr/>
        </p:nvSpPr>
        <p:spPr bwMode="auto">
          <a:xfrm>
            <a:off x="3257550" y="4706938"/>
            <a:ext cx="1211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fragmenty</a:t>
            </a:r>
          </a:p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jádra A</a:t>
            </a:r>
          </a:p>
        </p:txBody>
      </p:sp>
      <p:sp>
        <p:nvSpPr>
          <p:cNvPr id="11285" name="TextovéPole 43"/>
          <p:cNvSpPr txBox="1">
            <a:spLocks noChangeArrowheads="1"/>
          </p:cNvSpPr>
          <p:nvPr/>
        </p:nvSpPr>
        <p:spPr bwMode="auto">
          <a:xfrm>
            <a:off x="592138" y="4706938"/>
            <a:ext cx="1211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fragmenty</a:t>
            </a:r>
          </a:p>
          <a:p>
            <a:r>
              <a:rPr lang="cs-CZ">
                <a:solidFill>
                  <a:srgbClr val="FFFF00"/>
                </a:solidFill>
                <a:latin typeface="Candara" pitchFamily="34" charset="0"/>
              </a:rPr>
              <a:t>jádra B</a:t>
            </a:r>
          </a:p>
        </p:txBody>
      </p:sp>
      <p:sp>
        <p:nvSpPr>
          <p:cNvPr id="46" name="Obdélníkový popisek 45"/>
          <p:cNvSpPr/>
          <p:nvPr/>
        </p:nvSpPr>
        <p:spPr>
          <a:xfrm>
            <a:off x="2344738" y="5802313"/>
            <a:ext cx="4572000" cy="876300"/>
          </a:xfrm>
          <a:prstGeom prst="wedgeRectCallout">
            <a:avLst>
              <a:gd name="adj1" fmla="val -41548"/>
              <a:gd name="adj2" fmla="val -91535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dirty="0">
                <a:solidFill>
                  <a:srgbClr val="FF0000"/>
                </a:solidFill>
                <a:latin typeface="Candara" pitchFamily="34" charset="0"/>
                <a:cs typeface="Arial" charset="0"/>
              </a:rPr>
              <a:t>„Horká“ a „hustá“ jaderná hmota </a:t>
            </a:r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  <a:latin typeface="Candara" pitchFamily="34" charset="0"/>
                <a:cs typeface="Arial" charset="0"/>
              </a:rPr>
              <a:t>naexcitovaná</a:t>
            </a:r>
            <a:r>
              <a:rPr lang="cs-CZ" sz="2400" dirty="0">
                <a:solidFill>
                  <a:srgbClr val="FF0000"/>
                </a:solidFill>
                <a:latin typeface="Candara" pitchFamily="34" charset="0"/>
                <a:cs typeface="Arial" charset="0"/>
              </a:rPr>
              <a:t> srážkou</a:t>
            </a:r>
          </a:p>
        </p:txBody>
      </p:sp>
      <p:sp>
        <p:nvSpPr>
          <p:cNvPr id="11287" name="TextovéPole 22"/>
          <p:cNvSpPr txBox="1">
            <a:spLocks noChangeArrowheads="1"/>
          </p:cNvSpPr>
          <p:nvPr/>
        </p:nvSpPr>
        <p:spPr bwMode="auto">
          <a:xfrm>
            <a:off x="5703888" y="1077913"/>
            <a:ext cx="3286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FF0000"/>
                </a:solidFill>
                <a:latin typeface="Candara" pitchFamily="34" charset="0"/>
              </a:rPr>
              <a:t>„Jaderný pohled“: </a:t>
            </a:r>
          </a:p>
          <a:p>
            <a:r>
              <a:rPr lang="cs-CZ">
                <a:solidFill>
                  <a:schemeClr val="bg1"/>
                </a:solidFill>
                <a:latin typeface="Candara" pitchFamily="34" charset="0"/>
              </a:rPr>
              <a:t>vzniká kapka srážkou vysoce naexcitované jaderné hmoty, spíše </a:t>
            </a:r>
          </a:p>
          <a:p>
            <a:r>
              <a:rPr lang="cs-CZ">
                <a:solidFill>
                  <a:schemeClr val="bg1"/>
                </a:solidFill>
                <a:latin typeface="Candara" pitchFamily="34" charset="0"/>
              </a:rPr>
              <a:t>kvark-gluonového plazmatu,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je to hmota po malém Big Bangu.</a:t>
            </a:r>
          </a:p>
          <a:p>
            <a:endParaRPr lang="cs-CZ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cs-CZ" sz="2800" b="1">
                <a:solidFill>
                  <a:srgbClr val="FF0000"/>
                </a:solidFill>
                <a:latin typeface="Candara" pitchFamily="34" charset="0"/>
              </a:rPr>
              <a:t>„Částicový pohled“:</a:t>
            </a:r>
          </a:p>
          <a:p>
            <a:r>
              <a:rPr lang="cs-CZ">
                <a:solidFill>
                  <a:schemeClr val="bg1"/>
                </a:solidFill>
                <a:latin typeface="Candara" pitchFamily="34" charset="0"/>
              </a:rPr>
              <a:t>hadrony  ze srážejících se jader a jejich partony protrpí mnohonásobné interakce, vývoj kaskády  probíhá v médiu.</a:t>
            </a:r>
          </a:p>
        </p:txBody>
      </p:sp>
    </p:spTree>
    <p:extLst>
      <p:ext uri="{BB962C8B-B14F-4D97-AF65-F5344CB8AC3E}">
        <p14:creationId xmlns:p14="http://schemas.microsoft.com/office/powerpoint/2010/main" val="1859950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3"/>
          <p:cNvSpPr>
            <a:spLocks noChangeArrowheads="1"/>
          </p:cNvSpPr>
          <p:nvPr/>
        </p:nvSpPr>
        <p:spPr bwMode="auto">
          <a:xfrm>
            <a:off x="354013" y="227013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FFC000"/>
                </a:solidFill>
                <a:latin typeface="Candara" pitchFamily="34" charset="0"/>
              </a:rPr>
              <a:t>Srážky těžkých iontů</a:t>
            </a:r>
            <a:endParaRPr lang="en-US" sz="3600" b="1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12291" name="TextovéPole 22"/>
          <p:cNvSpPr txBox="1">
            <a:spLocks noChangeArrowheads="1"/>
          </p:cNvSpPr>
          <p:nvPr/>
        </p:nvSpPr>
        <p:spPr bwMode="auto">
          <a:xfrm>
            <a:off x="4425950" y="873125"/>
            <a:ext cx="4418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2800" b="1">
                <a:solidFill>
                  <a:srgbClr val="FF0000"/>
                </a:solidFill>
                <a:latin typeface="Candara" pitchFamily="34" charset="0"/>
              </a:rPr>
              <a:t>„Částicový pohled“</a:t>
            </a:r>
          </a:p>
          <a:p>
            <a:pPr algn="r"/>
            <a:r>
              <a:rPr lang="cs-CZ">
                <a:solidFill>
                  <a:schemeClr val="bg1"/>
                </a:solidFill>
                <a:latin typeface="Candara" pitchFamily="34" charset="0"/>
              </a:rPr>
              <a:t>se stará o osud částic od okamžiku střetu;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2041525"/>
            <a:ext cx="4043362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0" y="4992688"/>
            <a:ext cx="533876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ovéPole 28"/>
          <p:cNvSpPr txBox="1">
            <a:spLocks noChangeArrowheads="1"/>
          </p:cNvSpPr>
          <p:nvPr/>
        </p:nvSpPr>
        <p:spPr bwMode="auto">
          <a:xfrm>
            <a:off x="373063" y="889000"/>
            <a:ext cx="361473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4625" algn="l"/>
              </a:tabLst>
            </a:pPr>
            <a:r>
              <a:rPr lang="cs-CZ" sz="2800" b="1">
                <a:solidFill>
                  <a:srgbClr val="FF0000"/>
                </a:solidFill>
                <a:latin typeface="Candara" pitchFamily="34" charset="0"/>
              </a:rPr>
              <a:t>„Jaderný pohled“ </a:t>
            </a:r>
          </a:p>
          <a:p>
            <a:pPr>
              <a:tabLst>
                <a:tab pos="174625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se stará především o tuto oblast;</a:t>
            </a:r>
          </a:p>
          <a:p>
            <a:pPr>
              <a:tabLst>
                <a:tab pos="174625" algn="l"/>
              </a:tabLst>
            </a:pPr>
            <a:endParaRPr lang="cs-CZ">
              <a:solidFill>
                <a:schemeClr val="bg1"/>
              </a:solidFill>
              <a:latin typeface="Candara" pitchFamily="34" charset="0"/>
            </a:endParaRPr>
          </a:p>
          <a:p>
            <a:pPr>
              <a:tabLst>
                <a:tab pos="174625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veličiny např.</a:t>
            </a:r>
          </a:p>
          <a:p>
            <a:pPr>
              <a:tabLst>
                <a:tab pos="174625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	teploty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	nafitované na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	inkluzívní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	spektra částic ,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	parametry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	„kapaliny“ jako</a:t>
            </a:r>
          </a:p>
          <a:p>
            <a:pPr>
              <a:tabLst>
                <a:tab pos="174625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	stlačitelnost,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	viskozita …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eliptický tok, …</a:t>
            </a:r>
          </a:p>
          <a:p>
            <a:pPr>
              <a:tabLst>
                <a:tab pos="174625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	</a:t>
            </a:r>
          </a:p>
        </p:txBody>
      </p:sp>
      <p:cxnSp>
        <p:nvCxnSpPr>
          <p:cNvPr id="31" name="Přímá spojovací šipka 30"/>
          <p:cNvCxnSpPr/>
          <p:nvPr/>
        </p:nvCxnSpPr>
        <p:spPr>
          <a:xfrm rot="16200000" flipH="1">
            <a:off x="2618581" y="2169320"/>
            <a:ext cx="1825625" cy="7667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5400000" flipH="1" flipV="1">
            <a:off x="3622675" y="2406651"/>
            <a:ext cx="2592387" cy="1058862"/>
          </a:xfrm>
          <a:prstGeom prst="straightConnector1">
            <a:avLst/>
          </a:prstGeom>
          <a:ln w="57150">
            <a:solidFill>
              <a:srgbClr val="0099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ovéPole 22"/>
          <p:cNvSpPr txBox="1">
            <a:spLocks noChangeArrowheads="1"/>
          </p:cNvSpPr>
          <p:nvPr/>
        </p:nvSpPr>
        <p:spPr bwMode="auto">
          <a:xfrm>
            <a:off x="6507163" y="1858963"/>
            <a:ext cx="24463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7800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veličiny např.</a:t>
            </a:r>
          </a:p>
          <a:p>
            <a:pPr>
              <a:tabLst>
                <a:tab pos="177800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	multiplicity částic,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	inkluzívní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	spektra částic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	poměr produkce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	podivných a 	nepodivných částic,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	produkce kvarkónií, </a:t>
            </a:r>
          </a:p>
          <a:p>
            <a:pPr>
              <a:tabLst>
                <a:tab pos="177800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produkce a 	vlastnosti jetů, …</a:t>
            </a:r>
          </a:p>
        </p:txBody>
      </p:sp>
    </p:spTree>
    <p:extLst>
      <p:ext uri="{BB962C8B-B14F-4D97-AF65-F5344CB8AC3E}">
        <p14:creationId xmlns:p14="http://schemas.microsoft.com/office/powerpoint/2010/main" val="822580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/>
          <p:cNvSpPr/>
          <p:nvPr/>
        </p:nvSpPr>
        <p:spPr>
          <a:xfrm>
            <a:off x="3195021" y="2464419"/>
            <a:ext cx="2872292" cy="4086975"/>
          </a:xfrm>
          <a:prstGeom prst="ellipse">
            <a:avLst/>
          </a:prstGeom>
          <a:solidFill>
            <a:srgbClr val="FFB9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rot="16200000" flipV="1">
            <a:off x="1969420" y="904409"/>
            <a:ext cx="2975772" cy="2168440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6200000" flipV="1">
            <a:off x="3210198" y="2112917"/>
            <a:ext cx="1929080" cy="7730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2524463" y="1437938"/>
            <a:ext cx="2614879" cy="1437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0800000">
            <a:off x="3309258" y="2449287"/>
            <a:ext cx="1262747" cy="101468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16200000" flipV="1">
            <a:off x="3835871" y="2695558"/>
            <a:ext cx="1135065" cy="294178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16200000" flipV="1">
            <a:off x="2872742" y="1775461"/>
            <a:ext cx="1744022" cy="16329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1143893" y="3429000"/>
            <a:ext cx="2933255" cy="1344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0800000" flipV="1">
            <a:off x="4980792" y="3430587"/>
            <a:ext cx="2801769" cy="11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>
            <a:off x="656218" y="3281083"/>
            <a:ext cx="290456" cy="2904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8016241" y="3282876"/>
            <a:ext cx="290456" cy="2904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šipka 30"/>
          <p:cNvCxnSpPr/>
          <p:nvPr/>
        </p:nvCxnSpPr>
        <p:spPr>
          <a:xfrm rot="16200000" flipH="1">
            <a:off x="3755571" y="4256314"/>
            <a:ext cx="2841172" cy="123008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16200000" flipH="1">
            <a:off x="4366581" y="3626352"/>
            <a:ext cx="1760666" cy="134982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16200000" flipH="1">
            <a:off x="3952989" y="4029189"/>
            <a:ext cx="3154036" cy="1937527"/>
          </a:xfrm>
          <a:prstGeom prst="straightConnector1">
            <a:avLst/>
          </a:prstGeom>
          <a:ln w="762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6200000" flipH="1">
            <a:off x="3768250" y="4236335"/>
            <a:ext cx="2174009" cy="5656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ýbuch 1 34"/>
          <p:cNvSpPr/>
          <p:nvPr/>
        </p:nvSpPr>
        <p:spPr>
          <a:xfrm>
            <a:off x="3937296" y="2753959"/>
            <a:ext cx="1258645" cy="139849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468313" y="3797667"/>
            <a:ext cx="1833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6978482" y="2379451"/>
            <a:ext cx="1833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Arial Black" pitchFamily="34" charset="0"/>
              </a:rPr>
              <a:t>proton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3"/>
          <p:cNvSpPr>
            <a:spLocks noChangeArrowheads="1"/>
          </p:cNvSpPr>
          <p:nvPr/>
        </p:nvSpPr>
        <p:spPr bwMode="auto">
          <a:xfrm>
            <a:off x="354013" y="227013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FFC000"/>
                </a:solidFill>
                <a:latin typeface="Candara" pitchFamily="34" charset="0"/>
              </a:rPr>
              <a:t>Srážky těžkých iontů</a:t>
            </a:r>
            <a:endParaRPr lang="en-US" sz="3600" b="1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16387" name="TextovéPole 22"/>
          <p:cNvSpPr txBox="1">
            <a:spLocks noChangeArrowheads="1"/>
          </p:cNvSpPr>
          <p:nvPr/>
        </p:nvSpPr>
        <p:spPr bwMode="auto">
          <a:xfrm>
            <a:off x="373063" y="873125"/>
            <a:ext cx="84121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FF0000"/>
                </a:solidFill>
                <a:latin typeface="Candara" pitchFamily="34" charset="0"/>
              </a:rPr>
              <a:t>Ilustrace dalších vrcholně zajímavých proměnných – jety a jejich vlastnosti</a:t>
            </a:r>
          </a:p>
        </p:txBody>
      </p:sp>
      <p:pic>
        <p:nvPicPr>
          <p:cNvPr id="16388" name="Obrázek 5" descr="dAuHigh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457325"/>
            <a:ext cx="39306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ovéPole 22"/>
          <p:cNvSpPr txBox="1">
            <a:spLocks noChangeArrowheads="1"/>
          </p:cNvSpPr>
          <p:nvPr/>
        </p:nvSpPr>
        <p:spPr bwMode="auto">
          <a:xfrm>
            <a:off x="373063" y="1895475"/>
            <a:ext cx="4016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6213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	dlouhou dobu předpovědi zhášení 	(quenching) nebo jiné modifikace jetů 	horkým  a hustým médiem,</a:t>
            </a:r>
          </a:p>
          <a:p>
            <a:pPr>
              <a:tabLst>
                <a:tab pos="176213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– výsledky experimentů na RHIC: 	</a:t>
            </a:r>
            <a:r>
              <a:rPr lang="cs-CZ" b="1">
                <a:solidFill>
                  <a:srgbClr val="FF0000"/>
                </a:solidFill>
                <a:latin typeface="Candara" pitchFamily="34" charset="0"/>
              </a:rPr>
              <a:t>očekávané/předpovídané</a:t>
            </a:r>
          </a:p>
        </p:txBody>
      </p:sp>
    </p:spTree>
    <p:extLst>
      <p:ext uri="{BB962C8B-B14F-4D97-AF65-F5344CB8AC3E}">
        <p14:creationId xmlns:p14="http://schemas.microsoft.com/office/powerpoint/2010/main" val="3506111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F7522-B0B3-4748-8622-F0B8F824C250}" type="slidenum">
              <a:rPr lang="en-CA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292100" y="841375"/>
            <a:ext cx="47736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98" tIns="54699" rIns="109398" bIns="54699">
            <a:spAutoFit/>
          </a:bodyPr>
          <a:lstStyle>
            <a:lvl1pPr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Během let, kdy fyzikové používali urychlo-vače ke studiu srážek, objevili postupně více než stovku dosud neznámých částic. </a:t>
            </a:r>
          </a:p>
          <a:p>
            <a:pPr eaLnBrk="1" hangingPunct="1"/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V roce 1964 vyslovili Gel</a:t>
            </a:r>
            <a:r>
              <a:rPr lang="en-US" sz="1800" smtClean="0">
                <a:solidFill>
                  <a:srgbClr val="000000"/>
                </a:solidFill>
                <a:latin typeface="Comic Sans MS" pitchFamily="66" charset="0"/>
              </a:rPr>
              <a:t>l-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Mann a Zweig novou revoluční myšlenku, že téměř všechny částice jsou složeny z malého počtu druhů ještě menších objektů nazvaných kvarky, které musí mít elektrické náboje +2/3 a -1/3 náboje protonu. Pro takovéto zlomkové náboje nebyl tehdy znám žádný důkaz. </a:t>
            </a:r>
          </a:p>
        </p:txBody>
      </p:sp>
      <p:pic>
        <p:nvPicPr>
          <p:cNvPr id="49156" name="Picture 3" descr="kvar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931863"/>
            <a:ext cx="255905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298450" y="4254500"/>
            <a:ext cx="82613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98" tIns="54699" rIns="109398" bIns="54699">
            <a:spAutoFit/>
          </a:bodyPr>
          <a:lstStyle>
            <a:lvl1pPr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93788" eaLnBrk="0" hangingPunct="0"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tabLst>
                <a:tab pos="53736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Teprve na konci šedesátých a na začátku sedmdesátých let ukázaly experimenty na urychlovačích, že kvarky s předpokládanými vlastnostmi skutečně existují, avšak zůstávají uvězněny uvnitř částic s celočíselným nábojem. </a:t>
            </a:r>
          </a:p>
          <a:p>
            <a:pPr eaLnBrk="1" hangingPunct="1"/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Důvěrně známý svět kolem nás je složen téměř jen z kvarků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. Existují i další čtyři kvarky –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. Ty mají větší hmotnost, jsou nestabilní a rodí se jen na urychlovačích nebo ve srážkách působených kosmickým zářením.</a:t>
            </a:r>
          </a:p>
          <a:p>
            <a:pPr eaLnBrk="1" hangingPunct="1"/>
            <a:endParaRPr lang="de-DE" sz="1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979863" y="166688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 smtClean="0">
                <a:solidFill>
                  <a:srgbClr val="3333CC"/>
                </a:solidFill>
                <a:latin typeface="Comic Sans MS" pitchFamily="66" charset="0"/>
              </a:rPr>
              <a:t>Kvarky</a:t>
            </a:r>
            <a:endParaRPr lang="cs-CZ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42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délník 74"/>
          <p:cNvSpPr/>
          <p:nvPr/>
        </p:nvSpPr>
        <p:spPr>
          <a:xfrm>
            <a:off x="1687513" y="1676400"/>
            <a:ext cx="4819650" cy="310356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35" name="Obdélník 3"/>
          <p:cNvSpPr>
            <a:spLocks noChangeArrowheads="1"/>
          </p:cNvSpPr>
          <p:nvPr/>
        </p:nvSpPr>
        <p:spPr bwMode="auto">
          <a:xfrm>
            <a:off x="354013" y="227013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FFC000"/>
                </a:solidFill>
                <a:latin typeface="Candara" pitchFamily="34" charset="0"/>
              </a:rPr>
              <a:t>Srážky těžkých iontů</a:t>
            </a:r>
            <a:endParaRPr lang="en-US" sz="3600" b="1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18436" name="TextovéPole 22"/>
          <p:cNvSpPr txBox="1">
            <a:spLocks noChangeArrowheads="1"/>
          </p:cNvSpPr>
          <p:nvPr/>
        </p:nvSpPr>
        <p:spPr bwMode="auto">
          <a:xfrm>
            <a:off x="373063" y="873125"/>
            <a:ext cx="841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FF0000"/>
                </a:solidFill>
                <a:latin typeface="Candara" pitchFamily="34" charset="0"/>
              </a:rPr>
              <a:t>Šíření rychlých partonů v médiu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628650" y="2546350"/>
            <a:ext cx="803275" cy="693738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ýbuch 1 13"/>
          <p:cNvSpPr/>
          <p:nvPr/>
        </p:nvSpPr>
        <p:spPr>
          <a:xfrm>
            <a:off x="1358900" y="3130550"/>
            <a:ext cx="365125" cy="4381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>
            <a:off x="1651000" y="3422650"/>
            <a:ext cx="942975" cy="833438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olný tvar 23"/>
          <p:cNvSpPr/>
          <p:nvPr/>
        </p:nvSpPr>
        <p:spPr>
          <a:xfrm>
            <a:off x="1541463" y="3024188"/>
            <a:ext cx="5557837" cy="325437"/>
          </a:xfrm>
          <a:custGeom>
            <a:avLst/>
            <a:gdLst>
              <a:gd name="connsiteX0" fmla="*/ 0 w 5814873"/>
              <a:gd name="connsiteY0" fmla="*/ 699857 h 889248"/>
              <a:gd name="connsiteX1" fmla="*/ 736847 w 5814873"/>
              <a:gd name="connsiteY1" fmla="*/ 264851 h 889248"/>
              <a:gd name="connsiteX2" fmla="*/ 1278384 w 5814873"/>
              <a:gd name="connsiteY2" fmla="*/ 96175 h 889248"/>
              <a:gd name="connsiteX3" fmla="*/ 2556769 w 5814873"/>
              <a:gd name="connsiteY3" fmla="*/ 841900 h 889248"/>
              <a:gd name="connsiteX4" fmla="*/ 4003829 w 5814873"/>
              <a:gd name="connsiteY4" fmla="*/ 380261 h 889248"/>
              <a:gd name="connsiteX5" fmla="*/ 5557421 w 5814873"/>
              <a:gd name="connsiteY5" fmla="*/ 557814 h 889248"/>
              <a:gd name="connsiteX6" fmla="*/ 5548544 w 5814873"/>
              <a:gd name="connsiteY6" fmla="*/ 557814 h 889248"/>
              <a:gd name="connsiteX0" fmla="*/ 0 w 5814873"/>
              <a:gd name="connsiteY0" fmla="*/ 946523 h 1135914"/>
              <a:gd name="connsiteX1" fmla="*/ 766773 w 5814873"/>
              <a:gd name="connsiteY1" fmla="*/ 100614 h 1135914"/>
              <a:gd name="connsiteX2" fmla="*/ 1278384 w 5814873"/>
              <a:gd name="connsiteY2" fmla="*/ 342841 h 1135914"/>
              <a:gd name="connsiteX3" fmla="*/ 2556769 w 5814873"/>
              <a:gd name="connsiteY3" fmla="*/ 1088566 h 1135914"/>
              <a:gd name="connsiteX4" fmla="*/ 4003829 w 5814873"/>
              <a:gd name="connsiteY4" fmla="*/ 626927 h 1135914"/>
              <a:gd name="connsiteX5" fmla="*/ 5557421 w 5814873"/>
              <a:gd name="connsiteY5" fmla="*/ 804480 h 1135914"/>
              <a:gd name="connsiteX6" fmla="*/ 5548544 w 5814873"/>
              <a:gd name="connsiteY6" fmla="*/ 804480 h 1135914"/>
              <a:gd name="connsiteX0" fmla="*/ 0 w 5814873"/>
              <a:gd name="connsiteY0" fmla="*/ 627356 h 816747"/>
              <a:gd name="connsiteX1" fmla="*/ 1278384 w 5814873"/>
              <a:gd name="connsiteY1" fmla="*/ 23674 h 816747"/>
              <a:gd name="connsiteX2" fmla="*/ 2556769 w 5814873"/>
              <a:gd name="connsiteY2" fmla="*/ 769399 h 816747"/>
              <a:gd name="connsiteX3" fmla="*/ 4003829 w 5814873"/>
              <a:gd name="connsiteY3" fmla="*/ 307760 h 816747"/>
              <a:gd name="connsiteX4" fmla="*/ 5557421 w 5814873"/>
              <a:gd name="connsiteY4" fmla="*/ 485313 h 816747"/>
              <a:gd name="connsiteX5" fmla="*/ 5548544 w 5814873"/>
              <a:gd name="connsiteY5" fmla="*/ 485313 h 816747"/>
              <a:gd name="connsiteX0" fmla="*/ 0 w 5814873"/>
              <a:gd name="connsiteY0" fmla="*/ 366944 h 518636"/>
              <a:gd name="connsiteX1" fmla="*/ 1241442 w 5814873"/>
              <a:gd name="connsiteY1" fmla="*/ 105243 h 518636"/>
              <a:gd name="connsiteX2" fmla="*/ 2556769 w 5814873"/>
              <a:gd name="connsiteY2" fmla="*/ 508987 h 518636"/>
              <a:gd name="connsiteX3" fmla="*/ 4003829 w 5814873"/>
              <a:gd name="connsiteY3" fmla="*/ 47348 h 518636"/>
              <a:gd name="connsiteX4" fmla="*/ 5557421 w 5814873"/>
              <a:gd name="connsiteY4" fmla="*/ 224901 h 518636"/>
              <a:gd name="connsiteX5" fmla="*/ 5548544 w 5814873"/>
              <a:gd name="connsiteY5" fmla="*/ 224901 h 518636"/>
              <a:gd name="connsiteX0" fmla="*/ 0 w 5814873"/>
              <a:gd name="connsiteY0" fmla="*/ 348337 h 388389"/>
              <a:gd name="connsiteX1" fmla="*/ 1241442 w 5814873"/>
              <a:gd name="connsiteY1" fmla="*/ 86636 h 388389"/>
              <a:gd name="connsiteX2" fmla="*/ 2738475 w 5814873"/>
              <a:gd name="connsiteY2" fmla="*/ 378740 h 388389"/>
              <a:gd name="connsiteX3" fmla="*/ 4003829 w 5814873"/>
              <a:gd name="connsiteY3" fmla="*/ 28741 h 388389"/>
              <a:gd name="connsiteX4" fmla="*/ 5557421 w 5814873"/>
              <a:gd name="connsiteY4" fmla="*/ 206294 h 388389"/>
              <a:gd name="connsiteX5" fmla="*/ 5548544 w 5814873"/>
              <a:gd name="connsiteY5" fmla="*/ 206294 h 388389"/>
              <a:gd name="connsiteX0" fmla="*/ 0 w 5902218"/>
              <a:gd name="connsiteY0" fmla="*/ 348337 h 388389"/>
              <a:gd name="connsiteX1" fmla="*/ 1241442 w 5902218"/>
              <a:gd name="connsiteY1" fmla="*/ 86636 h 388389"/>
              <a:gd name="connsiteX2" fmla="*/ 2738475 w 5902218"/>
              <a:gd name="connsiteY2" fmla="*/ 378740 h 388389"/>
              <a:gd name="connsiteX3" fmla="*/ 4003829 w 5902218"/>
              <a:gd name="connsiteY3" fmla="*/ 28741 h 388389"/>
              <a:gd name="connsiteX4" fmla="*/ 5557421 w 5902218"/>
              <a:gd name="connsiteY4" fmla="*/ 206294 h 388389"/>
              <a:gd name="connsiteX5" fmla="*/ 5769054 w 5902218"/>
              <a:gd name="connsiteY5" fmla="*/ 50123 h 388389"/>
              <a:gd name="connsiteX0" fmla="*/ 0 w 5902218"/>
              <a:gd name="connsiteY0" fmla="*/ 348337 h 400560"/>
              <a:gd name="connsiteX1" fmla="*/ 1277954 w 5902218"/>
              <a:gd name="connsiteY1" fmla="*/ 159662 h 400560"/>
              <a:gd name="connsiteX2" fmla="*/ 2738475 w 5902218"/>
              <a:gd name="connsiteY2" fmla="*/ 378740 h 400560"/>
              <a:gd name="connsiteX3" fmla="*/ 4003829 w 5902218"/>
              <a:gd name="connsiteY3" fmla="*/ 28741 h 400560"/>
              <a:gd name="connsiteX4" fmla="*/ 5557421 w 5902218"/>
              <a:gd name="connsiteY4" fmla="*/ 206294 h 400560"/>
              <a:gd name="connsiteX5" fmla="*/ 5769054 w 5902218"/>
              <a:gd name="connsiteY5" fmla="*/ 50123 h 400560"/>
              <a:gd name="connsiteX0" fmla="*/ 0 w 5902218"/>
              <a:gd name="connsiteY0" fmla="*/ 298214 h 334703"/>
              <a:gd name="connsiteX1" fmla="*/ 1277954 w 5902218"/>
              <a:gd name="connsiteY1" fmla="*/ 109539 h 334703"/>
              <a:gd name="connsiteX2" fmla="*/ 2738475 w 5902218"/>
              <a:gd name="connsiteY2" fmla="*/ 328617 h 334703"/>
              <a:gd name="connsiteX3" fmla="*/ 4272020 w 5902218"/>
              <a:gd name="connsiteY3" fmla="*/ 73025 h 334703"/>
              <a:gd name="connsiteX4" fmla="*/ 5557421 w 5902218"/>
              <a:gd name="connsiteY4" fmla="*/ 156171 h 334703"/>
              <a:gd name="connsiteX5" fmla="*/ 5769054 w 5902218"/>
              <a:gd name="connsiteY5" fmla="*/ 0 h 334703"/>
              <a:gd name="connsiteX0" fmla="*/ 0 w 5557421"/>
              <a:gd name="connsiteY0" fmla="*/ 253930 h 290419"/>
              <a:gd name="connsiteX1" fmla="*/ 1277954 w 5557421"/>
              <a:gd name="connsiteY1" fmla="*/ 65255 h 290419"/>
              <a:gd name="connsiteX2" fmla="*/ 2738475 w 5557421"/>
              <a:gd name="connsiteY2" fmla="*/ 284333 h 290419"/>
              <a:gd name="connsiteX3" fmla="*/ 4272020 w 5557421"/>
              <a:gd name="connsiteY3" fmla="*/ 28741 h 290419"/>
              <a:gd name="connsiteX4" fmla="*/ 5557421 w 5557421"/>
              <a:gd name="connsiteY4" fmla="*/ 111887 h 290419"/>
              <a:gd name="connsiteX0" fmla="*/ 0 w 6019800"/>
              <a:gd name="connsiteY0" fmla="*/ 243446 h 279935"/>
              <a:gd name="connsiteX1" fmla="*/ 1277954 w 6019800"/>
              <a:gd name="connsiteY1" fmla="*/ 54771 h 279935"/>
              <a:gd name="connsiteX2" fmla="*/ 2738475 w 6019800"/>
              <a:gd name="connsiteY2" fmla="*/ 273849 h 279935"/>
              <a:gd name="connsiteX3" fmla="*/ 4272020 w 6019800"/>
              <a:gd name="connsiteY3" fmla="*/ 18257 h 279935"/>
              <a:gd name="connsiteX4" fmla="*/ 5805567 w 6019800"/>
              <a:gd name="connsiteY4" fmla="*/ 164309 h 279935"/>
              <a:gd name="connsiteX5" fmla="*/ 5557421 w 6019800"/>
              <a:gd name="connsiteY5" fmla="*/ 101403 h 279935"/>
              <a:gd name="connsiteX0" fmla="*/ 0 w 5557421"/>
              <a:gd name="connsiteY0" fmla="*/ 225189 h 261678"/>
              <a:gd name="connsiteX1" fmla="*/ 1277954 w 5557421"/>
              <a:gd name="connsiteY1" fmla="*/ 36514 h 261678"/>
              <a:gd name="connsiteX2" fmla="*/ 2738475 w 5557421"/>
              <a:gd name="connsiteY2" fmla="*/ 255592 h 261678"/>
              <a:gd name="connsiteX3" fmla="*/ 4272020 w 5557421"/>
              <a:gd name="connsiteY3" fmla="*/ 0 h 261678"/>
              <a:gd name="connsiteX4" fmla="*/ 5557421 w 5557421"/>
              <a:gd name="connsiteY4" fmla="*/ 83146 h 261678"/>
              <a:gd name="connsiteX0" fmla="*/ 0 w 5557421"/>
              <a:gd name="connsiteY0" fmla="*/ 225189 h 261678"/>
              <a:gd name="connsiteX1" fmla="*/ 1277954 w 5557421"/>
              <a:gd name="connsiteY1" fmla="*/ 36514 h 261678"/>
              <a:gd name="connsiteX2" fmla="*/ 2738475 w 5557421"/>
              <a:gd name="connsiteY2" fmla="*/ 255592 h 261678"/>
              <a:gd name="connsiteX3" fmla="*/ 4272020 w 5557421"/>
              <a:gd name="connsiteY3" fmla="*/ 0 h 261678"/>
              <a:gd name="connsiteX4" fmla="*/ 5557421 w 5557421"/>
              <a:gd name="connsiteY4" fmla="*/ 83146 h 261678"/>
              <a:gd name="connsiteX0" fmla="*/ 0 w 5557421"/>
              <a:gd name="connsiteY0" fmla="*/ 225189 h 261678"/>
              <a:gd name="connsiteX1" fmla="*/ 1277954 w 5557421"/>
              <a:gd name="connsiteY1" fmla="*/ 36514 h 261678"/>
              <a:gd name="connsiteX2" fmla="*/ 2738475 w 5557421"/>
              <a:gd name="connsiteY2" fmla="*/ 255592 h 261678"/>
              <a:gd name="connsiteX3" fmla="*/ 4272020 w 5557421"/>
              <a:gd name="connsiteY3" fmla="*/ 0 h 261678"/>
              <a:gd name="connsiteX4" fmla="*/ 5557421 w 5557421"/>
              <a:gd name="connsiteY4" fmla="*/ 83146 h 261678"/>
              <a:gd name="connsiteX0" fmla="*/ 0 w 5557421"/>
              <a:gd name="connsiteY0" fmla="*/ 225189 h 255592"/>
              <a:gd name="connsiteX1" fmla="*/ 1277954 w 5557421"/>
              <a:gd name="connsiteY1" fmla="*/ 36514 h 255592"/>
              <a:gd name="connsiteX2" fmla="*/ 2738475 w 5557421"/>
              <a:gd name="connsiteY2" fmla="*/ 255592 h 255592"/>
              <a:gd name="connsiteX3" fmla="*/ 4272020 w 5557421"/>
              <a:gd name="connsiteY3" fmla="*/ 0 h 255592"/>
              <a:gd name="connsiteX4" fmla="*/ 5557421 w 5557421"/>
              <a:gd name="connsiteY4" fmla="*/ 83146 h 255592"/>
              <a:gd name="connsiteX0" fmla="*/ 0 w 5557421"/>
              <a:gd name="connsiteY0" fmla="*/ 225189 h 255592"/>
              <a:gd name="connsiteX1" fmla="*/ 1277954 w 5557421"/>
              <a:gd name="connsiteY1" fmla="*/ 36514 h 255592"/>
              <a:gd name="connsiteX2" fmla="*/ 2738475 w 5557421"/>
              <a:gd name="connsiteY2" fmla="*/ 255592 h 255592"/>
              <a:gd name="connsiteX3" fmla="*/ 4272020 w 5557421"/>
              <a:gd name="connsiteY3" fmla="*/ 0 h 255592"/>
              <a:gd name="connsiteX4" fmla="*/ 5557421 w 5557421"/>
              <a:gd name="connsiteY4" fmla="*/ 83146 h 255592"/>
              <a:gd name="connsiteX0" fmla="*/ 0 w 5557421"/>
              <a:gd name="connsiteY0" fmla="*/ 225189 h 255592"/>
              <a:gd name="connsiteX1" fmla="*/ 1277954 w 5557421"/>
              <a:gd name="connsiteY1" fmla="*/ 36514 h 255592"/>
              <a:gd name="connsiteX2" fmla="*/ 2738475 w 5557421"/>
              <a:gd name="connsiteY2" fmla="*/ 255592 h 255592"/>
              <a:gd name="connsiteX3" fmla="*/ 4272020 w 5557421"/>
              <a:gd name="connsiteY3" fmla="*/ 0 h 255592"/>
              <a:gd name="connsiteX4" fmla="*/ 5557421 w 5557421"/>
              <a:gd name="connsiteY4" fmla="*/ 83146 h 255592"/>
              <a:gd name="connsiteX0" fmla="*/ 0 w 5557421"/>
              <a:gd name="connsiteY0" fmla="*/ 225189 h 255592"/>
              <a:gd name="connsiteX1" fmla="*/ 1277954 w 5557421"/>
              <a:gd name="connsiteY1" fmla="*/ 36514 h 255592"/>
              <a:gd name="connsiteX2" fmla="*/ 2738475 w 5557421"/>
              <a:gd name="connsiteY2" fmla="*/ 255592 h 255592"/>
              <a:gd name="connsiteX3" fmla="*/ 4272020 w 5557421"/>
              <a:gd name="connsiteY3" fmla="*/ 0 h 255592"/>
              <a:gd name="connsiteX4" fmla="*/ 5557421 w 5557421"/>
              <a:gd name="connsiteY4" fmla="*/ 83146 h 255592"/>
              <a:gd name="connsiteX0" fmla="*/ 0 w 5557421"/>
              <a:gd name="connsiteY0" fmla="*/ 225189 h 255592"/>
              <a:gd name="connsiteX1" fmla="*/ 1277954 w 5557421"/>
              <a:gd name="connsiteY1" fmla="*/ 36514 h 255592"/>
              <a:gd name="connsiteX2" fmla="*/ 2738475 w 5557421"/>
              <a:gd name="connsiteY2" fmla="*/ 255592 h 255592"/>
              <a:gd name="connsiteX3" fmla="*/ 4272020 w 5557421"/>
              <a:gd name="connsiteY3" fmla="*/ 0 h 255592"/>
              <a:gd name="connsiteX4" fmla="*/ 5557421 w 5557421"/>
              <a:gd name="connsiteY4" fmla="*/ 83146 h 255592"/>
              <a:gd name="connsiteX0" fmla="*/ 0 w 5557421"/>
              <a:gd name="connsiteY0" fmla="*/ 294914 h 325317"/>
              <a:gd name="connsiteX1" fmla="*/ 1277954 w 5557421"/>
              <a:gd name="connsiteY1" fmla="*/ 106239 h 325317"/>
              <a:gd name="connsiteX2" fmla="*/ 2738475 w 5557421"/>
              <a:gd name="connsiteY2" fmla="*/ 325317 h 325317"/>
              <a:gd name="connsiteX3" fmla="*/ 4272020 w 5557421"/>
              <a:gd name="connsiteY3" fmla="*/ 69725 h 325317"/>
              <a:gd name="connsiteX4" fmla="*/ 5557421 w 5557421"/>
              <a:gd name="connsiteY4" fmla="*/ 152871 h 32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7421" h="325317">
                <a:moveTo>
                  <a:pt x="0" y="294914"/>
                </a:moveTo>
                <a:cubicBezTo>
                  <a:pt x="266330" y="169147"/>
                  <a:pt x="821542" y="101172"/>
                  <a:pt x="1277954" y="106239"/>
                </a:cubicBezTo>
                <a:cubicBezTo>
                  <a:pt x="1734367" y="111306"/>
                  <a:pt x="2238175" y="285297"/>
                  <a:pt x="2738475" y="325317"/>
                </a:cubicBezTo>
                <a:cubicBezTo>
                  <a:pt x="3350747" y="282002"/>
                  <a:pt x="3777854" y="133404"/>
                  <a:pt x="4272020" y="69725"/>
                </a:cubicBezTo>
                <a:cubicBezTo>
                  <a:pt x="4734279" y="0"/>
                  <a:pt x="5128954" y="125156"/>
                  <a:pt x="5557421" y="152871"/>
                </a:cubicBezTo>
              </a:path>
            </a:pathLst>
          </a:cu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7" name="Přímá spojovací šipka 26"/>
          <p:cNvCxnSpPr>
            <a:stCxn id="25" idx="7"/>
          </p:cNvCxnSpPr>
          <p:nvPr/>
        </p:nvCxnSpPr>
        <p:spPr>
          <a:xfrm rot="5400000" flipH="1" flipV="1">
            <a:off x="7563645" y="2437606"/>
            <a:ext cx="404812" cy="695325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V="1">
            <a:off x="7419975" y="2801938"/>
            <a:ext cx="1022350" cy="292100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>
            <a:off x="7456488" y="3203575"/>
            <a:ext cx="1058862" cy="109538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25" idx="5"/>
          </p:cNvCxnSpPr>
          <p:nvPr/>
        </p:nvCxnSpPr>
        <p:spPr>
          <a:xfrm rot="16200000" flipH="1">
            <a:off x="7747000" y="3019426"/>
            <a:ext cx="439737" cy="1096962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ovéPole 41"/>
          <p:cNvSpPr txBox="1">
            <a:spLocks noChangeArrowheads="1"/>
          </p:cNvSpPr>
          <p:nvPr/>
        </p:nvSpPr>
        <p:spPr bwMode="auto">
          <a:xfrm>
            <a:off x="6616700" y="3605213"/>
            <a:ext cx="1787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Fragmentace </a:t>
            </a:r>
            <a:br>
              <a:rPr lang="cs-CZ">
                <a:solidFill>
                  <a:srgbClr val="FFC000"/>
                </a:solidFill>
                <a:latin typeface="Candara" pitchFamily="34" charset="0"/>
              </a:rPr>
            </a:br>
            <a:r>
              <a:rPr lang="cs-CZ">
                <a:solidFill>
                  <a:srgbClr val="FFC000"/>
                </a:solidFill>
                <a:latin typeface="Candara" pitchFamily="34" charset="0"/>
              </a:rPr>
              <a:t>na finální částice</a:t>
            </a:r>
          </a:p>
        </p:txBody>
      </p:sp>
      <p:sp>
        <p:nvSpPr>
          <p:cNvPr id="25" name="Elipsa 24"/>
          <p:cNvSpPr/>
          <p:nvPr/>
        </p:nvSpPr>
        <p:spPr>
          <a:xfrm>
            <a:off x="6981825" y="2911475"/>
            <a:ext cx="511175" cy="5111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47" name="TextovéPole 42"/>
          <p:cNvSpPr txBox="1">
            <a:spLocks noChangeArrowheads="1"/>
          </p:cNvSpPr>
          <p:nvPr/>
        </p:nvSpPr>
        <p:spPr bwMode="auto">
          <a:xfrm>
            <a:off x="468313" y="3379788"/>
            <a:ext cx="966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Prvotní</a:t>
            </a:r>
          </a:p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srážka </a:t>
            </a:r>
          </a:p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partonů</a:t>
            </a:r>
          </a:p>
        </p:txBody>
      </p:sp>
      <p:sp>
        <p:nvSpPr>
          <p:cNvPr id="46" name="Volný tvar 45"/>
          <p:cNvSpPr/>
          <p:nvPr/>
        </p:nvSpPr>
        <p:spPr>
          <a:xfrm rot="5400000">
            <a:off x="1851819" y="2448719"/>
            <a:ext cx="1168400" cy="182562"/>
          </a:xfrm>
          <a:custGeom>
            <a:avLst/>
            <a:gdLst>
              <a:gd name="connsiteX0" fmla="*/ 0 w 3595457"/>
              <a:gd name="connsiteY0" fmla="*/ 877410 h 890727"/>
              <a:gd name="connsiteX1" fmla="*/ 577049 w 3595457"/>
              <a:gd name="connsiteY1" fmla="*/ 140564 h 890727"/>
              <a:gd name="connsiteX2" fmla="*/ 62144 w 3595457"/>
              <a:gd name="connsiteY2" fmla="*/ 149441 h 890727"/>
              <a:gd name="connsiteX3" fmla="*/ 719091 w 3595457"/>
              <a:gd name="connsiteY3" fmla="*/ 886288 h 890727"/>
              <a:gd name="connsiteX4" fmla="*/ 1376039 w 3595457"/>
              <a:gd name="connsiteY4" fmla="*/ 122808 h 890727"/>
              <a:gd name="connsiteX5" fmla="*/ 781235 w 3595457"/>
              <a:gd name="connsiteY5" fmla="*/ 149441 h 890727"/>
              <a:gd name="connsiteX6" fmla="*/ 1447060 w 3595457"/>
              <a:gd name="connsiteY6" fmla="*/ 877410 h 890727"/>
              <a:gd name="connsiteX7" fmla="*/ 2077375 w 3595457"/>
              <a:gd name="connsiteY7" fmla="*/ 149441 h 890727"/>
              <a:gd name="connsiteX8" fmla="*/ 1491449 w 3595457"/>
              <a:gd name="connsiteY8" fmla="*/ 140564 h 890727"/>
              <a:gd name="connsiteX9" fmla="*/ 2157274 w 3595457"/>
              <a:gd name="connsiteY9" fmla="*/ 886288 h 890727"/>
              <a:gd name="connsiteX10" fmla="*/ 2805344 w 3595457"/>
              <a:gd name="connsiteY10" fmla="*/ 149441 h 890727"/>
              <a:gd name="connsiteX11" fmla="*/ 2219418 w 3595457"/>
              <a:gd name="connsiteY11" fmla="*/ 140564 h 890727"/>
              <a:gd name="connsiteX12" fmla="*/ 2876365 w 3595457"/>
              <a:gd name="connsiteY12" fmla="*/ 886288 h 890727"/>
              <a:gd name="connsiteX13" fmla="*/ 3586579 w 3595457"/>
              <a:gd name="connsiteY13" fmla="*/ 158319 h 890727"/>
              <a:gd name="connsiteX14" fmla="*/ 2929631 w 3595457"/>
              <a:gd name="connsiteY14" fmla="*/ 149441 h 890727"/>
              <a:gd name="connsiteX15" fmla="*/ 3586579 w 3595457"/>
              <a:gd name="connsiteY15" fmla="*/ 886288 h 890727"/>
              <a:gd name="connsiteX16" fmla="*/ 3586579 w 3595457"/>
              <a:gd name="connsiteY16" fmla="*/ 886288 h 890727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8492"/>
              <a:gd name="connsiteX1" fmla="*/ 577049 w 3595457"/>
              <a:gd name="connsiteY1" fmla="*/ 345183 h 1098492"/>
              <a:gd name="connsiteX2" fmla="*/ 62144 w 3595457"/>
              <a:gd name="connsiteY2" fmla="*/ 354060 h 1098492"/>
              <a:gd name="connsiteX3" fmla="*/ 719091 w 3595457"/>
              <a:gd name="connsiteY3" fmla="*/ 1090907 h 1098492"/>
              <a:gd name="connsiteX4" fmla="*/ 1376039 w 3595457"/>
              <a:gd name="connsiteY4" fmla="*/ 327427 h 1098492"/>
              <a:gd name="connsiteX5" fmla="*/ 781235 w 3595457"/>
              <a:gd name="connsiteY5" fmla="*/ 354060 h 1098492"/>
              <a:gd name="connsiteX6" fmla="*/ 1447060 w 3595457"/>
              <a:gd name="connsiteY6" fmla="*/ 1082029 h 1098492"/>
              <a:gd name="connsiteX7" fmla="*/ 2077375 w 3595457"/>
              <a:gd name="connsiteY7" fmla="*/ 354060 h 1098492"/>
              <a:gd name="connsiteX8" fmla="*/ 1491449 w 3595457"/>
              <a:gd name="connsiteY8" fmla="*/ 345183 h 1098492"/>
              <a:gd name="connsiteX9" fmla="*/ 2157274 w 3595457"/>
              <a:gd name="connsiteY9" fmla="*/ 1090907 h 1098492"/>
              <a:gd name="connsiteX10" fmla="*/ 2805344 w 3595457"/>
              <a:gd name="connsiteY10" fmla="*/ 354060 h 1098492"/>
              <a:gd name="connsiteX11" fmla="*/ 2219418 w 3595457"/>
              <a:gd name="connsiteY11" fmla="*/ 345183 h 1098492"/>
              <a:gd name="connsiteX12" fmla="*/ 2876365 w 3595457"/>
              <a:gd name="connsiteY12" fmla="*/ 1090907 h 1098492"/>
              <a:gd name="connsiteX13" fmla="*/ 3586579 w 3595457"/>
              <a:gd name="connsiteY13" fmla="*/ 362938 h 1098492"/>
              <a:gd name="connsiteX14" fmla="*/ 2929631 w 3595457"/>
              <a:gd name="connsiteY14" fmla="*/ 354060 h 1098492"/>
              <a:gd name="connsiteX15" fmla="*/ 3586579 w 3595457"/>
              <a:gd name="connsiteY15" fmla="*/ 1090907 h 1098492"/>
              <a:gd name="connsiteX16" fmla="*/ 3586579 w 3595457"/>
              <a:gd name="connsiteY16" fmla="*/ 1090907 h 1098492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90501 w 3595457"/>
              <a:gd name="connsiteY4" fmla="*/ 350982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689102"/>
              <a:gd name="connsiteY0" fmla="*/ 1137192 h 1261182"/>
              <a:gd name="connsiteX1" fmla="*/ 577049 w 3689102"/>
              <a:gd name="connsiteY1" fmla="*/ 400346 h 1261182"/>
              <a:gd name="connsiteX2" fmla="*/ 62144 w 3689102"/>
              <a:gd name="connsiteY2" fmla="*/ 409223 h 1261182"/>
              <a:gd name="connsiteX3" fmla="*/ 719091 w 3689102"/>
              <a:gd name="connsiteY3" fmla="*/ 1146070 h 1261182"/>
              <a:gd name="connsiteX4" fmla="*/ 1390501 w 3689102"/>
              <a:gd name="connsiteY4" fmla="*/ 406145 h 1261182"/>
              <a:gd name="connsiteX5" fmla="*/ 781235 w 3689102"/>
              <a:gd name="connsiteY5" fmla="*/ 409223 h 1261182"/>
              <a:gd name="connsiteX6" fmla="*/ 1447060 w 3689102"/>
              <a:gd name="connsiteY6" fmla="*/ 1137192 h 1261182"/>
              <a:gd name="connsiteX7" fmla="*/ 2077375 w 3689102"/>
              <a:gd name="connsiteY7" fmla="*/ 409223 h 1261182"/>
              <a:gd name="connsiteX8" fmla="*/ 1491449 w 3689102"/>
              <a:gd name="connsiteY8" fmla="*/ 400346 h 1261182"/>
              <a:gd name="connsiteX9" fmla="*/ 2157274 w 3689102"/>
              <a:gd name="connsiteY9" fmla="*/ 1146070 h 1261182"/>
              <a:gd name="connsiteX10" fmla="*/ 2805344 w 3689102"/>
              <a:gd name="connsiteY10" fmla="*/ 409223 h 1261182"/>
              <a:gd name="connsiteX11" fmla="*/ 2219418 w 3689102"/>
              <a:gd name="connsiteY11" fmla="*/ 400346 h 1261182"/>
              <a:gd name="connsiteX12" fmla="*/ 2876365 w 3689102"/>
              <a:gd name="connsiteY12" fmla="*/ 1146070 h 1261182"/>
              <a:gd name="connsiteX13" fmla="*/ 3586579 w 3689102"/>
              <a:gd name="connsiteY13" fmla="*/ 418101 h 1261182"/>
              <a:gd name="connsiteX14" fmla="*/ 2929631 w 3689102"/>
              <a:gd name="connsiteY14" fmla="*/ 409223 h 1261182"/>
              <a:gd name="connsiteX15" fmla="*/ 3586579 w 3689102"/>
              <a:gd name="connsiteY15" fmla="*/ 1146070 h 1261182"/>
              <a:gd name="connsiteX16" fmla="*/ 3544768 w 3689102"/>
              <a:gd name="connsiteY16" fmla="*/ 1099892 h 1261182"/>
              <a:gd name="connsiteX0" fmla="*/ 0 w 3829855"/>
              <a:gd name="connsiteY0" fmla="*/ 1137192 h 1160220"/>
              <a:gd name="connsiteX1" fmla="*/ 577049 w 3829855"/>
              <a:gd name="connsiteY1" fmla="*/ 400346 h 1160220"/>
              <a:gd name="connsiteX2" fmla="*/ 62144 w 3829855"/>
              <a:gd name="connsiteY2" fmla="*/ 409223 h 1160220"/>
              <a:gd name="connsiteX3" fmla="*/ 719091 w 3829855"/>
              <a:gd name="connsiteY3" fmla="*/ 1146070 h 1160220"/>
              <a:gd name="connsiteX4" fmla="*/ 1390501 w 3829855"/>
              <a:gd name="connsiteY4" fmla="*/ 406145 h 1160220"/>
              <a:gd name="connsiteX5" fmla="*/ 781235 w 3829855"/>
              <a:gd name="connsiteY5" fmla="*/ 409223 h 1160220"/>
              <a:gd name="connsiteX6" fmla="*/ 1447060 w 3829855"/>
              <a:gd name="connsiteY6" fmla="*/ 1137192 h 1160220"/>
              <a:gd name="connsiteX7" fmla="*/ 2077375 w 3829855"/>
              <a:gd name="connsiteY7" fmla="*/ 409223 h 1160220"/>
              <a:gd name="connsiteX8" fmla="*/ 1491449 w 3829855"/>
              <a:gd name="connsiteY8" fmla="*/ 400346 h 1160220"/>
              <a:gd name="connsiteX9" fmla="*/ 2157274 w 3829855"/>
              <a:gd name="connsiteY9" fmla="*/ 1146070 h 1160220"/>
              <a:gd name="connsiteX10" fmla="*/ 2805344 w 3829855"/>
              <a:gd name="connsiteY10" fmla="*/ 409223 h 1160220"/>
              <a:gd name="connsiteX11" fmla="*/ 2219418 w 3829855"/>
              <a:gd name="connsiteY11" fmla="*/ 400346 h 1160220"/>
              <a:gd name="connsiteX12" fmla="*/ 2876365 w 3829855"/>
              <a:gd name="connsiteY12" fmla="*/ 1146070 h 1160220"/>
              <a:gd name="connsiteX13" fmla="*/ 3586579 w 3829855"/>
              <a:gd name="connsiteY13" fmla="*/ 418101 h 1160220"/>
              <a:gd name="connsiteX14" fmla="*/ 2929631 w 3829855"/>
              <a:gd name="connsiteY14" fmla="*/ 409223 h 1160220"/>
              <a:gd name="connsiteX15" fmla="*/ 3727332 w 3829855"/>
              <a:gd name="connsiteY15" fmla="*/ 953840 h 1160220"/>
              <a:gd name="connsiteX16" fmla="*/ 3544768 w 3829855"/>
              <a:gd name="connsiteY16" fmla="*/ 1099892 h 1160220"/>
              <a:gd name="connsiteX0" fmla="*/ 0 w 3878539"/>
              <a:gd name="connsiteY0" fmla="*/ 1137192 h 1160220"/>
              <a:gd name="connsiteX1" fmla="*/ 577049 w 3878539"/>
              <a:gd name="connsiteY1" fmla="*/ 400346 h 1160220"/>
              <a:gd name="connsiteX2" fmla="*/ 62144 w 3878539"/>
              <a:gd name="connsiteY2" fmla="*/ 409223 h 1160220"/>
              <a:gd name="connsiteX3" fmla="*/ 719091 w 3878539"/>
              <a:gd name="connsiteY3" fmla="*/ 1146070 h 1160220"/>
              <a:gd name="connsiteX4" fmla="*/ 1390501 w 3878539"/>
              <a:gd name="connsiteY4" fmla="*/ 406145 h 1160220"/>
              <a:gd name="connsiteX5" fmla="*/ 781235 w 3878539"/>
              <a:gd name="connsiteY5" fmla="*/ 409223 h 1160220"/>
              <a:gd name="connsiteX6" fmla="*/ 1447060 w 3878539"/>
              <a:gd name="connsiteY6" fmla="*/ 1137192 h 1160220"/>
              <a:gd name="connsiteX7" fmla="*/ 2077375 w 3878539"/>
              <a:gd name="connsiteY7" fmla="*/ 409223 h 1160220"/>
              <a:gd name="connsiteX8" fmla="*/ 1491449 w 3878539"/>
              <a:gd name="connsiteY8" fmla="*/ 400346 h 1160220"/>
              <a:gd name="connsiteX9" fmla="*/ 2157274 w 3878539"/>
              <a:gd name="connsiteY9" fmla="*/ 1146070 h 1160220"/>
              <a:gd name="connsiteX10" fmla="*/ 2805344 w 3878539"/>
              <a:gd name="connsiteY10" fmla="*/ 409223 h 1160220"/>
              <a:gd name="connsiteX11" fmla="*/ 2219418 w 3878539"/>
              <a:gd name="connsiteY11" fmla="*/ 400346 h 1160220"/>
              <a:gd name="connsiteX12" fmla="*/ 2876365 w 3878539"/>
              <a:gd name="connsiteY12" fmla="*/ 1146070 h 1160220"/>
              <a:gd name="connsiteX13" fmla="*/ 3586579 w 3878539"/>
              <a:gd name="connsiteY13" fmla="*/ 418101 h 1160220"/>
              <a:gd name="connsiteX14" fmla="*/ 2929631 w 3878539"/>
              <a:gd name="connsiteY14" fmla="*/ 409223 h 1160220"/>
              <a:gd name="connsiteX15" fmla="*/ 3727332 w 3878539"/>
              <a:gd name="connsiteY15" fmla="*/ 953840 h 1160220"/>
              <a:gd name="connsiteX16" fmla="*/ 3836871 w 3878539"/>
              <a:gd name="connsiteY16" fmla="*/ 1136405 h 1160220"/>
              <a:gd name="connsiteX0" fmla="*/ 0 w 3850808"/>
              <a:gd name="connsiteY0" fmla="*/ 1137192 h 1257602"/>
              <a:gd name="connsiteX1" fmla="*/ 577049 w 3850808"/>
              <a:gd name="connsiteY1" fmla="*/ 400346 h 1257602"/>
              <a:gd name="connsiteX2" fmla="*/ 62144 w 3850808"/>
              <a:gd name="connsiteY2" fmla="*/ 409223 h 1257602"/>
              <a:gd name="connsiteX3" fmla="*/ 719091 w 3850808"/>
              <a:gd name="connsiteY3" fmla="*/ 1146070 h 1257602"/>
              <a:gd name="connsiteX4" fmla="*/ 1390501 w 3850808"/>
              <a:gd name="connsiteY4" fmla="*/ 406145 h 1257602"/>
              <a:gd name="connsiteX5" fmla="*/ 781235 w 3850808"/>
              <a:gd name="connsiteY5" fmla="*/ 409223 h 1257602"/>
              <a:gd name="connsiteX6" fmla="*/ 1447060 w 3850808"/>
              <a:gd name="connsiteY6" fmla="*/ 1137192 h 1257602"/>
              <a:gd name="connsiteX7" fmla="*/ 2077375 w 3850808"/>
              <a:gd name="connsiteY7" fmla="*/ 409223 h 1257602"/>
              <a:gd name="connsiteX8" fmla="*/ 1491449 w 3850808"/>
              <a:gd name="connsiteY8" fmla="*/ 400346 h 1257602"/>
              <a:gd name="connsiteX9" fmla="*/ 2157274 w 3850808"/>
              <a:gd name="connsiteY9" fmla="*/ 1146070 h 1257602"/>
              <a:gd name="connsiteX10" fmla="*/ 2805344 w 3850808"/>
              <a:gd name="connsiteY10" fmla="*/ 409223 h 1257602"/>
              <a:gd name="connsiteX11" fmla="*/ 2219418 w 3850808"/>
              <a:gd name="connsiteY11" fmla="*/ 400346 h 1257602"/>
              <a:gd name="connsiteX12" fmla="*/ 2876365 w 3850808"/>
              <a:gd name="connsiteY12" fmla="*/ 1146070 h 1257602"/>
              <a:gd name="connsiteX13" fmla="*/ 3586579 w 3850808"/>
              <a:gd name="connsiteY13" fmla="*/ 418101 h 1257602"/>
              <a:gd name="connsiteX14" fmla="*/ 2929631 w 3850808"/>
              <a:gd name="connsiteY14" fmla="*/ 409223 h 1257602"/>
              <a:gd name="connsiteX15" fmla="*/ 3581280 w 3850808"/>
              <a:gd name="connsiteY15" fmla="*/ 1136405 h 1257602"/>
              <a:gd name="connsiteX16" fmla="*/ 3836871 w 3850808"/>
              <a:gd name="connsiteY16" fmla="*/ 1136405 h 1257602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1280 w 3586579"/>
              <a:gd name="connsiteY15" fmla="*/ 1136405 h 1160220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0 w 3620085"/>
              <a:gd name="connsiteY0" fmla="*/ 1063379 h 1160220"/>
              <a:gd name="connsiteX1" fmla="*/ 610555 w 3620085"/>
              <a:gd name="connsiteY1" fmla="*/ 400346 h 1160220"/>
              <a:gd name="connsiteX2" fmla="*/ 95650 w 3620085"/>
              <a:gd name="connsiteY2" fmla="*/ 409223 h 1160220"/>
              <a:gd name="connsiteX3" fmla="*/ 752597 w 3620085"/>
              <a:gd name="connsiteY3" fmla="*/ 1146070 h 1160220"/>
              <a:gd name="connsiteX4" fmla="*/ 1424007 w 3620085"/>
              <a:gd name="connsiteY4" fmla="*/ 406145 h 1160220"/>
              <a:gd name="connsiteX5" fmla="*/ 814741 w 3620085"/>
              <a:gd name="connsiteY5" fmla="*/ 409223 h 1160220"/>
              <a:gd name="connsiteX6" fmla="*/ 1480566 w 3620085"/>
              <a:gd name="connsiteY6" fmla="*/ 1137192 h 1160220"/>
              <a:gd name="connsiteX7" fmla="*/ 2110881 w 3620085"/>
              <a:gd name="connsiteY7" fmla="*/ 409223 h 1160220"/>
              <a:gd name="connsiteX8" fmla="*/ 1524955 w 3620085"/>
              <a:gd name="connsiteY8" fmla="*/ 400346 h 1160220"/>
              <a:gd name="connsiteX9" fmla="*/ 2190780 w 3620085"/>
              <a:gd name="connsiteY9" fmla="*/ 1146070 h 1160220"/>
              <a:gd name="connsiteX10" fmla="*/ 2838850 w 3620085"/>
              <a:gd name="connsiteY10" fmla="*/ 409223 h 1160220"/>
              <a:gd name="connsiteX11" fmla="*/ 2252924 w 3620085"/>
              <a:gd name="connsiteY11" fmla="*/ 400346 h 1160220"/>
              <a:gd name="connsiteX12" fmla="*/ 2909871 w 3620085"/>
              <a:gd name="connsiteY12" fmla="*/ 1146070 h 1160220"/>
              <a:gd name="connsiteX13" fmla="*/ 3620085 w 3620085"/>
              <a:gd name="connsiteY13" fmla="*/ 418101 h 1160220"/>
              <a:gd name="connsiteX14" fmla="*/ 2963137 w 3620085"/>
              <a:gd name="connsiteY14" fmla="*/ 409223 h 1160220"/>
              <a:gd name="connsiteX15" fmla="*/ 3614786 w 3620085"/>
              <a:gd name="connsiteY15" fmla="*/ 1136405 h 1160220"/>
              <a:gd name="connsiteX0" fmla="*/ 211298 w 3831383"/>
              <a:gd name="connsiteY0" fmla="*/ 1063379 h 1160220"/>
              <a:gd name="connsiteX1" fmla="*/ 101759 w 3831383"/>
              <a:gd name="connsiteY1" fmla="*/ 953840 h 1160220"/>
              <a:gd name="connsiteX2" fmla="*/ 821853 w 3831383"/>
              <a:gd name="connsiteY2" fmla="*/ 400346 h 1160220"/>
              <a:gd name="connsiteX3" fmla="*/ 306948 w 3831383"/>
              <a:gd name="connsiteY3" fmla="*/ 409223 h 1160220"/>
              <a:gd name="connsiteX4" fmla="*/ 963895 w 3831383"/>
              <a:gd name="connsiteY4" fmla="*/ 1146070 h 1160220"/>
              <a:gd name="connsiteX5" fmla="*/ 1635305 w 3831383"/>
              <a:gd name="connsiteY5" fmla="*/ 406145 h 1160220"/>
              <a:gd name="connsiteX6" fmla="*/ 1026039 w 3831383"/>
              <a:gd name="connsiteY6" fmla="*/ 409223 h 1160220"/>
              <a:gd name="connsiteX7" fmla="*/ 1691864 w 3831383"/>
              <a:gd name="connsiteY7" fmla="*/ 1137192 h 1160220"/>
              <a:gd name="connsiteX8" fmla="*/ 2322179 w 3831383"/>
              <a:gd name="connsiteY8" fmla="*/ 409223 h 1160220"/>
              <a:gd name="connsiteX9" fmla="*/ 1736253 w 3831383"/>
              <a:gd name="connsiteY9" fmla="*/ 400346 h 1160220"/>
              <a:gd name="connsiteX10" fmla="*/ 2402078 w 3831383"/>
              <a:gd name="connsiteY10" fmla="*/ 1146070 h 1160220"/>
              <a:gd name="connsiteX11" fmla="*/ 3050148 w 3831383"/>
              <a:gd name="connsiteY11" fmla="*/ 409223 h 1160220"/>
              <a:gd name="connsiteX12" fmla="*/ 2464222 w 3831383"/>
              <a:gd name="connsiteY12" fmla="*/ 400346 h 1160220"/>
              <a:gd name="connsiteX13" fmla="*/ 3121169 w 3831383"/>
              <a:gd name="connsiteY13" fmla="*/ 1146070 h 1160220"/>
              <a:gd name="connsiteX14" fmla="*/ 3831383 w 3831383"/>
              <a:gd name="connsiteY14" fmla="*/ 418101 h 1160220"/>
              <a:gd name="connsiteX15" fmla="*/ 3174435 w 3831383"/>
              <a:gd name="connsiteY15" fmla="*/ 409223 h 1160220"/>
              <a:gd name="connsiteX16" fmla="*/ 3826084 w 3831383"/>
              <a:gd name="connsiteY16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0 w 3583572"/>
              <a:gd name="connsiteY0" fmla="*/ 1136405 h 1169806"/>
              <a:gd name="connsiteX1" fmla="*/ 574042 w 3583572"/>
              <a:gd name="connsiteY1" fmla="*/ 400346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78273"/>
              <a:gd name="connsiteY0" fmla="*/ 1115038 h 1148439"/>
              <a:gd name="connsiteX1" fmla="*/ 584206 w 3578273"/>
              <a:gd name="connsiteY1" fmla="*/ 384778 h 1148439"/>
              <a:gd name="connsiteX2" fmla="*/ 109537 w 3578273"/>
              <a:gd name="connsiteY2" fmla="*/ 384778 h 1148439"/>
              <a:gd name="connsiteX3" fmla="*/ 716084 w 3578273"/>
              <a:gd name="connsiteY3" fmla="*/ 1124703 h 1148439"/>
              <a:gd name="connsiteX4" fmla="*/ 1314466 w 3578273"/>
              <a:gd name="connsiteY4" fmla="*/ 384778 h 1148439"/>
              <a:gd name="connsiteX5" fmla="*/ 839797 w 3578273"/>
              <a:gd name="connsiteY5" fmla="*/ 384778 h 1148439"/>
              <a:gd name="connsiteX6" fmla="*/ 1444053 w 3578273"/>
              <a:gd name="connsiteY6" fmla="*/ 1115825 h 1148439"/>
              <a:gd name="connsiteX7" fmla="*/ 2044726 w 3578273"/>
              <a:gd name="connsiteY7" fmla="*/ 421291 h 1148439"/>
              <a:gd name="connsiteX8" fmla="*/ 1570057 w 3578273"/>
              <a:gd name="connsiteY8" fmla="*/ 384778 h 1148439"/>
              <a:gd name="connsiteX9" fmla="*/ 2154267 w 3578273"/>
              <a:gd name="connsiteY9" fmla="*/ 1124703 h 1148439"/>
              <a:gd name="connsiteX10" fmla="*/ 2738473 w 3578273"/>
              <a:gd name="connsiteY10" fmla="*/ 421291 h 1148439"/>
              <a:gd name="connsiteX11" fmla="*/ 2300317 w 3578273"/>
              <a:gd name="connsiteY11" fmla="*/ 384778 h 1148439"/>
              <a:gd name="connsiteX12" fmla="*/ 2873358 w 3578273"/>
              <a:gd name="connsiteY12" fmla="*/ 1124703 h 1148439"/>
              <a:gd name="connsiteX13" fmla="*/ 3468733 w 3578273"/>
              <a:gd name="connsiteY13" fmla="*/ 421291 h 1148439"/>
              <a:gd name="connsiteX14" fmla="*/ 2994064 w 3578273"/>
              <a:gd name="connsiteY14" fmla="*/ 421291 h 1148439"/>
              <a:gd name="connsiteX15" fmla="*/ 3578273 w 3578273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3404" h="1148439">
                <a:moveTo>
                  <a:pt x="0" y="1115038"/>
                </a:moveTo>
                <a:cubicBezTo>
                  <a:pt x="331975" y="1148439"/>
                  <a:pt x="734754" y="920241"/>
                  <a:pt x="730259" y="384778"/>
                </a:cubicBezTo>
                <a:cubicBezTo>
                  <a:pt x="734288" y="39595"/>
                  <a:pt x="262164" y="17557"/>
                  <a:pt x="255590" y="384778"/>
                </a:cubicBezTo>
                <a:cubicBezTo>
                  <a:pt x="253922" y="742383"/>
                  <a:pt x="479666" y="1132288"/>
                  <a:pt x="862137" y="1124703"/>
                </a:cubicBezTo>
                <a:cubicBezTo>
                  <a:pt x="1238298" y="1132935"/>
                  <a:pt x="1440648" y="774265"/>
                  <a:pt x="1460519" y="384778"/>
                </a:cubicBezTo>
                <a:cubicBezTo>
                  <a:pt x="1437549" y="14302"/>
                  <a:pt x="994670" y="47856"/>
                  <a:pt x="985850" y="384778"/>
                </a:cubicBezTo>
                <a:cubicBezTo>
                  <a:pt x="972306" y="759761"/>
                  <a:pt x="1234396" y="1128496"/>
                  <a:pt x="1590106" y="1115825"/>
                </a:cubicBezTo>
                <a:cubicBezTo>
                  <a:pt x="1974411" y="1123733"/>
                  <a:pt x="2170682" y="774264"/>
                  <a:pt x="2190779" y="421291"/>
                </a:cubicBezTo>
                <a:cubicBezTo>
                  <a:pt x="2190241" y="41291"/>
                  <a:pt x="1712338" y="3176"/>
                  <a:pt x="1716110" y="384778"/>
                </a:cubicBezTo>
                <a:cubicBezTo>
                  <a:pt x="1705630" y="775829"/>
                  <a:pt x="1933704" y="1131132"/>
                  <a:pt x="2300320" y="1124703"/>
                </a:cubicBezTo>
                <a:cubicBezTo>
                  <a:pt x="2695512" y="1138853"/>
                  <a:pt x="2878923" y="761457"/>
                  <a:pt x="2884526" y="421291"/>
                </a:cubicBezTo>
                <a:cubicBezTo>
                  <a:pt x="2875815" y="33447"/>
                  <a:pt x="2445644" y="0"/>
                  <a:pt x="2446370" y="384778"/>
                </a:cubicBezTo>
                <a:cubicBezTo>
                  <a:pt x="2451856" y="755215"/>
                  <a:pt x="2824675" y="1118618"/>
                  <a:pt x="3019411" y="1124703"/>
                </a:cubicBezTo>
                <a:cubicBezTo>
                  <a:pt x="3214147" y="1130789"/>
                  <a:pt x="3605889" y="774265"/>
                  <a:pt x="3614786" y="421291"/>
                </a:cubicBezTo>
                <a:cubicBezTo>
                  <a:pt x="3596657" y="3190"/>
                  <a:pt x="3151185" y="20501"/>
                  <a:pt x="3140117" y="421291"/>
                </a:cubicBezTo>
                <a:cubicBezTo>
                  <a:pt x="3179771" y="990224"/>
                  <a:pt x="3609617" y="1138276"/>
                  <a:pt x="3943404" y="1115038"/>
                </a:cubicBezTo>
              </a:path>
            </a:pathLst>
          </a:cu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7" name="Volný tvar 46"/>
          <p:cNvSpPr/>
          <p:nvPr/>
        </p:nvSpPr>
        <p:spPr>
          <a:xfrm rot="5400000">
            <a:off x="2472532" y="3617118"/>
            <a:ext cx="1168400" cy="182563"/>
          </a:xfrm>
          <a:custGeom>
            <a:avLst/>
            <a:gdLst>
              <a:gd name="connsiteX0" fmla="*/ 0 w 3595457"/>
              <a:gd name="connsiteY0" fmla="*/ 877410 h 890727"/>
              <a:gd name="connsiteX1" fmla="*/ 577049 w 3595457"/>
              <a:gd name="connsiteY1" fmla="*/ 140564 h 890727"/>
              <a:gd name="connsiteX2" fmla="*/ 62144 w 3595457"/>
              <a:gd name="connsiteY2" fmla="*/ 149441 h 890727"/>
              <a:gd name="connsiteX3" fmla="*/ 719091 w 3595457"/>
              <a:gd name="connsiteY3" fmla="*/ 886288 h 890727"/>
              <a:gd name="connsiteX4" fmla="*/ 1376039 w 3595457"/>
              <a:gd name="connsiteY4" fmla="*/ 122808 h 890727"/>
              <a:gd name="connsiteX5" fmla="*/ 781235 w 3595457"/>
              <a:gd name="connsiteY5" fmla="*/ 149441 h 890727"/>
              <a:gd name="connsiteX6" fmla="*/ 1447060 w 3595457"/>
              <a:gd name="connsiteY6" fmla="*/ 877410 h 890727"/>
              <a:gd name="connsiteX7" fmla="*/ 2077375 w 3595457"/>
              <a:gd name="connsiteY7" fmla="*/ 149441 h 890727"/>
              <a:gd name="connsiteX8" fmla="*/ 1491449 w 3595457"/>
              <a:gd name="connsiteY8" fmla="*/ 140564 h 890727"/>
              <a:gd name="connsiteX9" fmla="*/ 2157274 w 3595457"/>
              <a:gd name="connsiteY9" fmla="*/ 886288 h 890727"/>
              <a:gd name="connsiteX10" fmla="*/ 2805344 w 3595457"/>
              <a:gd name="connsiteY10" fmla="*/ 149441 h 890727"/>
              <a:gd name="connsiteX11" fmla="*/ 2219418 w 3595457"/>
              <a:gd name="connsiteY11" fmla="*/ 140564 h 890727"/>
              <a:gd name="connsiteX12" fmla="*/ 2876365 w 3595457"/>
              <a:gd name="connsiteY12" fmla="*/ 886288 h 890727"/>
              <a:gd name="connsiteX13" fmla="*/ 3586579 w 3595457"/>
              <a:gd name="connsiteY13" fmla="*/ 158319 h 890727"/>
              <a:gd name="connsiteX14" fmla="*/ 2929631 w 3595457"/>
              <a:gd name="connsiteY14" fmla="*/ 149441 h 890727"/>
              <a:gd name="connsiteX15" fmla="*/ 3586579 w 3595457"/>
              <a:gd name="connsiteY15" fmla="*/ 886288 h 890727"/>
              <a:gd name="connsiteX16" fmla="*/ 3586579 w 3595457"/>
              <a:gd name="connsiteY16" fmla="*/ 886288 h 890727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8492"/>
              <a:gd name="connsiteX1" fmla="*/ 577049 w 3595457"/>
              <a:gd name="connsiteY1" fmla="*/ 345183 h 1098492"/>
              <a:gd name="connsiteX2" fmla="*/ 62144 w 3595457"/>
              <a:gd name="connsiteY2" fmla="*/ 354060 h 1098492"/>
              <a:gd name="connsiteX3" fmla="*/ 719091 w 3595457"/>
              <a:gd name="connsiteY3" fmla="*/ 1090907 h 1098492"/>
              <a:gd name="connsiteX4" fmla="*/ 1376039 w 3595457"/>
              <a:gd name="connsiteY4" fmla="*/ 327427 h 1098492"/>
              <a:gd name="connsiteX5" fmla="*/ 781235 w 3595457"/>
              <a:gd name="connsiteY5" fmla="*/ 354060 h 1098492"/>
              <a:gd name="connsiteX6" fmla="*/ 1447060 w 3595457"/>
              <a:gd name="connsiteY6" fmla="*/ 1082029 h 1098492"/>
              <a:gd name="connsiteX7" fmla="*/ 2077375 w 3595457"/>
              <a:gd name="connsiteY7" fmla="*/ 354060 h 1098492"/>
              <a:gd name="connsiteX8" fmla="*/ 1491449 w 3595457"/>
              <a:gd name="connsiteY8" fmla="*/ 345183 h 1098492"/>
              <a:gd name="connsiteX9" fmla="*/ 2157274 w 3595457"/>
              <a:gd name="connsiteY9" fmla="*/ 1090907 h 1098492"/>
              <a:gd name="connsiteX10" fmla="*/ 2805344 w 3595457"/>
              <a:gd name="connsiteY10" fmla="*/ 354060 h 1098492"/>
              <a:gd name="connsiteX11" fmla="*/ 2219418 w 3595457"/>
              <a:gd name="connsiteY11" fmla="*/ 345183 h 1098492"/>
              <a:gd name="connsiteX12" fmla="*/ 2876365 w 3595457"/>
              <a:gd name="connsiteY12" fmla="*/ 1090907 h 1098492"/>
              <a:gd name="connsiteX13" fmla="*/ 3586579 w 3595457"/>
              <a:gd name="connsiteY13" fmla="*/ 362938 h 1098492"/>
              <a:gd name="connsiteX14" fmla="*/ 2929631 w 3595457"/>
              <a:gd name="connsiteY14" fmla="*/ 354060 h 1098492"/>
              <a:gd name="connsiteX15" fmla="*/ 3586579 w 3595457"/>
              <a:gd name="connsiteY15" fmla="*/ 1090907 h 1098492"/>
              <a:gd name="connsiteX16" fmla="*/ 3586579 w 3595457"/>
              <a:gd name="connsiteY16" fmla="*/ 1090907 h 1098492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90501 w 3595457"/>
              <a:gd name="connsiteY4" fmla="*/ 350982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689102"/>
              <a:gd name="connsiteY0" fmla="*/ 1137192 h 1261182"/>
              <a:gd name="connsiteX1" fmla="*/ 577049 w 3689102"/>
              <a:gd name="connsiteY1" fmla="*/ 400346 h 1261182"/>
              <a:gd name="connsiteX2" fmla="*/ 62144 w 3689102"/>
              <a:gd name="connsiteY2" fmla="*/ 409223 h 1261182"/>
              <a:gd name="connsiteX3" fmla="*/ 719091 w 3689102"/>
              <a:gd name="connsiteY3" fmla="*/ 1146070 h 1261182"/>
              <a:gd name="connsiteX4" fmla="*/ 1390501 w 3689102"/>
              <a:gd name="connsiteY4" fmla="*/ 406145 h 1261182"/>
              <a:gd name="connsiteX5" fmla="*/ 781235 w 3689102"/>
              <a:gd name="connsiteY5" fmla="*/ 409223 h 1261182"/>
              <a:gd name="connsiteX6" fmla="*/ 1447060 w 3689102"/>
              <a:gd name="connsiteY6" fmla="*/ 1137192 h 1261182"/>
              <a:gd name="connsiteX7" fmla="*/ 2077375 w 3689102"/>
              <a:gd name="connsiteY7" fmla="*/ 409223 h 1261182"/>
              <a:gd name="connsiteX8" fmla="*/ 1491449 w 3689102"/>
              <a:gd name="connsiteY8" fmla="*/ 400346 h 1261182"/>
              <a:gd name="connsiteX9" fmla="*/ 2157274 w 3689102"/>
              <a:gd name="connsiteY9" fmla="*/ 1146070 h 1261182"/>
              <a:gd name="connsiteX10" fmla="*/ 2805344 w 3689102"/>
              <a:gd name="connsiteY10" fmla="*/ 409223 h 1261182"/>
              <a:gd name="connsiteX11" fmla="*/ 2219418 w 3689102"/>
              <a:gd name="connsiteY11" fmla="*/ 400346 h 1261182"/>
              <a:gd name="connsiteX12" fmla="*/ 2876365 w 3689102"/>
              <a:gd name="connsiteY12" fmla="*/ 1146070 h 1261182"/>
              <a:gd name="connsiteX13" fmla="*/ 3586579 w 3689102"/>
              <a:gd name="connsiteY13" fmla="*/ 418101 h 1261182"/>
              <a:gd name="connsiteX14" fmla="*/ 2929631 w 3689102"/>
              <a:gd name="connsiteY14" fmla="*/ 409223 h 1261182"/>
              <a:gd name="connsiteX15" fmla="*/ 3586579 w 3689102"/>
              <a:gd name="connsiteY15" fmla="*/ 1146070 h 1261182"/>
              <a:gd name="connsiteX16" fmla="*/ 3544768 w 3689102"/>
              <a:gd name="connsiteY16" fmla="*/ 1099892 h 1261182"/>
              <a:gd name="connsiteX0" fmla="*/ 0 w 3829855"/>
              <a:gd name="connsiteY0" fmla="*/ 1137192 h 1160220"/>
              <a:gd name="connsiteX1" fmla="*/ 577049 w 3829855"/>
              <a:gd name="connsiteY1" fmla="*/ 400346 h 1160220"/>
              <a:gd name="connsiteX2" fmla="*/ 62144 w 3829855"/>
              <a:gd name="connsiteY2" fmla="*/ 409223 h 1160220"/>
              <a:gd name="connsiteX3" fmla="*/ 719091 w 3829855"/>
              <a:gd name="connsiteY3" fmla="*/ 1146070 h 1160220"/>
              <a:gd name="connsiteX4" fmla="*/ 1390501 w 3829855"/>
              <a:gd name="connsiteY4" fmla="*/ 406145 h 1160220"/>
              <a:gd name="connsiteX5" fmla="*/ 781235 w 3829855"/>
              <a:gd name="connsiteY5" fmla="*/ 409223 h 1160220"/>
              <a:gd name="connsiteX6" fmla="*/ 1447060 w 3829855"/>
              <a:gd name="connsiteY6" fmla="*/ 1137192 h 1160220"/>
              <a:gd name="connsiteX7" fmla="*/ 2077375 w 3829855"/>
              <a:gd name="connsiteY7" fmla="*/ 409223 h 1160220"/>
              <a:gd name="connsiteX8" fmla="*/ 1491449 w 3829855"/>
              <a:gd name="connsiteY8" fmla="*/ 400346 h 1160220"/>
              <a:gd name="connsiteX9" fmla="*/ 2157274 w 3829855"/>
              <a:gd name="connsiteY9" fmla="*/ 1146070 h 1160220"/>
              <a:gd name="connsiteX10" fmla="*/ 2805344 w 3829855"/>
              <a:gd name="connsiteY10" fmla="*/ 409223 h 1160220"/>
              <a:gd name="connsiteX11" fmla="*/ 2219418 w 3829855"/>
              <a:gd name="connsiteY11" fmla="*/ 400346 h 1160220"/>
              <a:gd name="connsiteX12" fmla="*/ 2876365 w 3829855"/>
              <a:gd name="connsiteY12" fmla="*/ 1146070 h 1160220"/>
              <a:gd name="connsiteX13" fmla="*/ 3586579 w 3829855"/>
              <a:gd name="connsiteY13" fmla="*/ 418101 h 1160220"/>
              <a:gd name="connsiteX14" fmla="*/ 2929631 w 3829855"/>
              <a:gd name="connsiteY14" fmla="*/ 409223 h 1160220"/>
              <a:gd name="connsiteX15" fmla="*/ 3727332 w 3829855"/>
              <a:gd name="connsiteY15" fmla="*/ 953840 h 1160220"/>
              <a:gd name="connsiteX16" fmla="*/ 3544768 w 3829855"/>
              <a:gd name="connsiteY16" fmla="*/ 1099892 h 1160220"/>
              <a:gd name="connsiteX0" fmla="*/ 0 w 3878539"/>
              <a:gd name="connsiteY0" fmla="*/ 1137192 h 1160220"/>
              <a:gd name="connsiteX1" fmla="*/ 577049 w 3878539"/>
              <a:gd name="connsiteY1" fmla="*/ 400346 h 1160220"/>
              <a:gd name="connsiteX2" fmla="*/ 62144 w 3878539"/>
              <a:gd name="connsiteY2" fmla="*/ 409223 h 1160220"/>
              <a:gd name="connsiteX3" fmla="*/ 719091 w 3878539"/>
              <a:gd name="connsiteY3" fmla="*/ 1146070 h 1160220"/>
              <a:gd name="connsiteX4" fmla="*/ 1390501 w 3878539"/>
              <a:gd name="connsiteY4" fmla="*/ 406145 h 1160220"/>
              <a:gd name="connsiteX5" fmla="*/ 781235 w 3878539"/>
              <a:gd name="connsiteY5" fmla="*/ 409223 h 1160220"/>
              <a:gd name="connsiteX6" fmla="*/ 1447060 w 3878539"/>
              <a:gd name="connsiteY6" fmla="*/ 1137192 h 1160220"/>
              <a:gd name="connsiteX7" fmla="*/ 2077375 w 3878539"/>
              <a:gd name="connsiteY7" fmla="*/ 409223 h 1160220"/>
              <a:gd name="connsiteX8" fmla="*/ 1491449 w 3878539"/>
              <a:gd name="connsiteY8" fmla="*/ 400346 h 1160220"/>
              <a:gd name="connsiteX9" fmla="*/ 2157274 w 3878539"/>
              <a:gd name="connsiteY9" fmla="*/ 1146070 h 1160220"/>
              <a:gd name="connsiteX10" fmla="*/ 2805344 w 3878539"/>
              <a:gd name="connsiteY10" fmla="*/ 409223 h 1160220"/>
              <a:gd name="connsiteX11" fmla="*/ 2219418 w 3878539"/>
              <a:gd name="connsiteY11" fmla="*/ 400346 h 1160220"/>
              <a:gd name="connsiteX12" fmla="*/ 2876365 w 3878539"/>
              <a:gd name="connsiteY12" fmla="*/ 1146070 h 1160220"/>
              <a:gd name="connsiteX13" fmla="*/ 3586579 w 3878539"/>
              <a:gd name="connsiteY13" fmla="*/ 418101 h 1160220"/>
              <a:gd name="connsiteX14" fmla="*/ 2929631 w 3878539"/>
              <a:gd name="connsiteY14" fmla="*/ 409223 h 1160220"/>
              <a:gd name="connsiteX15" fmla="*/ 3727332 w 3878539"/>
              <a:gd name="connsiteY15" fmla="*/ 953840 h 1160220"/>
              <a:gd name="connsiteX16" fmla="*/ 3836871 w 3878539"/>
              <a:gd name="connsiteY16" fmla="*/ 1136405 h 1160220"/>
              <a:gd name="connsiteX0" fmla="*/ 0 w 3850808"/>
              <a:gd name="connsiteY0" fmla="*/ 1137192 h 1257602"/>
              <a:gd name="connsiteX1" fmla="*/ 577049 w 3850808"/>
              <a:gd name="connsiteY1" fmla="*/ 400346 h 1257602"/>
              <a:gd name="connsiteX2" fmla="*/ 62144 w 3850808"/>
              <a:gd name="connsiteY2" fmla="*/ 409223 h 1257602"/>
              <a:gd name="connsiteX3" fmla="*/ 719091 w 3850808"/>
              <a:gd name="connsiteY3" fmla="*/ 1146070 h 1257602"/>
              <a:gd name="connsiteX4" fmla="*/ 1390501 w 3850808"/>
              <a:gd name="connsiteY4" fmla="*/ 406145 h 1257602"/>
              <a:gd name="connsiteX5" fmla="*/ 781235 w 3850808"/>
              <a:gd name="connsiteY5" fmla="*/ 409223 h 1257602"/>
              <a:gd name="connsiteX6" fmla="*/ 1447060 w 3850808"/>
              <a:gd name="connsiteY6" fmla="*/ 1137192 h 1257602"/>
              <a:gd name="connsiteX7" fmla="*/ 2077375 w 3850808"/>
              <a:gd name="connsiteY7" fmla="*/ 409223 h 1257602"/>
              <a:gd name="connsiteX8" fmla="*/ 1491449 w 3850808"/>
              <a:gd name="connsiteY8" fmla="*/ 400346 h 1257602"/>
              <a:gd name="connsiteX9" fmla="*/ 2157274 w 3850808"/>
              <a:gd name="connsiteY9" fmla="*/ 1146070 h 1257602"/>
              <a:gd name="connsiteX10" fmla="*/ 2805344 w 3850808"/>
              <a:gd name="connsiteY10" fmla="*/ 409223 h 1257602"/>
              <a:gd name="connsiteX11" fmla="*/ 2219418 w 3850808"/>
              <a:gd name="connsiteY11" fmla="*/ 400346 h 1257602"/>
              <a:gd name="connsiteX12" fmla="*/ 2876365 w 3850808"/>
              <a:gd name="connsiteY12" fmla="*/ 1146070 h 1257602"/>
              <a:gd name="connsiteX13" fmla="*/ 3586579 w 3850808"/>
              <a:gd name="connsiteY13" fmla="*/ 418101 h 1257602"/>
              <a:gd name="connsiteX14" fmla="*/ 2929631 w 3850808"/>
              <a:gd name="connsiteY14" fmla="*/ 409223 h 1257602"/>
              <a:gd name="connsiteX15" fmla="*/ 3581280 w 3850808"/>
              <a:gd name="connsiteY15" fmla="*/ 1136405 h 1257602"/>
              <a:gd name="connsiteX16" fmla="*/ 3836871 w 3850808"/>
              <a:gd name="connsiteY16" fmla="*/ 1136405 h 1257602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1280 w 3586579"/>
              <a:gd name="connsiteY15" fmla="*/ 1136405 h 1160220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0 w 3620085"/>
              <a:gd name="connsiteY0" fmla="*/ 1063379 h 1160220"/>
              <a:gd name="connsiteX1" fmla="*/ 610555 w 3620085"/>
              <a:gd name="connsiteY1" fmla="*/ 400346 h 1160220"/>
              <a:gd name="connsiteX2" fmla="*/ 95650 w 3620085"/>
              <a:gd name="connsiteY2" fmla="*/ 409223 h 1160220"/>
              <a:gd name="connsiteX3" fmla="*/ 752597 w 3620085"/>
              <a:gd name="connsiteY3" fmla="*/ 1146070 h 1160220"/>
              <a:gd name="connsiteX4" fmla="*/ 1424007 w 3620085"/>
              <a:gd name="connsiteY4" fmla="*/ 406145 h 1160220"/>
              <a:gd name="connsiteX5" fmla="*/ 814741 w 3620085"/>
              <a:gd name="connsiteY5" fmla="*/ 409223 h 1160220"/>
              <a:gd name="connsiteX6" fmla="*/ 1480566 w 3620085"/>
              <a:gd name="connsiteY6" fmla="*/ 1137192 h 1160220"/>
              <a:gd name="connsiteX7" fmla="*/ 2110881 w 3620085"/>
              <a:gd name="connsiteY7" fmla="*/ 409223 h 1160220"/>
              <a:gd name="connsiteX8" fmla="*/ 1524955 w 3620085"/>
              <a:gd name="connsiteY8" fmla="*/ 400346 h 1160220"/>
              <a:gd name="connsiteX9" fmla="*/ 2190780 w 3620085"/>
              <a:gd name="connsiteY9" fmla="*/ 1146070 h 1160220"/>
              <a:gd name="connsiteX10" fmla="*/ 2838850 w 3620085"/>
              <a:gd name="connsiteY10" fmla="*/ 409223 h 1160220"/>
              <a:gd name="connsiteX11" fmla="*/ 2252924 w 3620085"/>
              <a:gd name="connsiteY11" fmla="*/ 400346 h 1160220"/>
              <a:gd name="connsiteX12" fmla="*/ 2909871 w 3620085"/>
              <a:gd name="connsiteY12" fmla="*/ 1146070 h 1160220"/>
              <a:gd name="connsiteX13" fmla="*/ 3620085 w 3620085"/>
              <a:gd name="connsiteY13" fmla="*/ 418101 h 1160220"/>
              <a:gd name="connsiteX14" fmla="*/ 2963137 w 3620085"/>
              <a:gd name="connsiteY14" fmla="*/ 409223 h 1160220"/>
              <a:gd name="connsiteX15" fmla="*/ 3614786 w 3620085"/>
              <a:gd name="connsiteY15" fmla="*/ 1136405 h 1160220"/>
              <a:gd name="connsiteX0" fmla="*/ 211298 w 3831383"/>
              <a:gd name="connsiteY0" fmla="*/ 1063379 h 1160220"/>
              <a:gd name="connsiteX1" fmla="*/ 101759 w 3831383"/>
              <a:gd name="connsiteY1" fmla="*/ 953840 h 1160220"/>
              <a:gd name="connsiteX2" fmla="*/ 821853 w 3831383"/>
              <a:gd name="connsiteY2" fmla="*/ 400346 h 1160220"/>
              <a:gd name="connsiteX3" fmla="*/ 306948 w 3831383"/>
              <a:gd name="connsiteY3" fmla="*/ 409223 h 1160220"/>
              <a:gd name="connsiteX4" fmla="*/ 963895 w 3831383"/>
              <a:gd name="connsiteY4" fmla="*/ 1146070 h 1160220"/>
              <a:gd name="connsiteX5" fmla="*/ 1635305 w 3831383"/>
              <a:gd name="connsiteY5" fmla="*/ 406145 h 1160220"/>
              <a:gd name="connsiteX6" fmla="*/ 1026039 w 3831383"/>
              <a:gd name="connsiteY6" fmla="*/ 409223 h 1160220"/>
              <a:gd name="connsiteX7" fmla="*/ 1691864 w 3831383"/>
              <a:gd name="connsiteY7" fmla="*/ 1137192 h 1160220"/>
              <a:gd name="connsiteX8" fmla="*/ 2322179 w 3831383"/>
              <a:gd name="connsiteY8" fmla="*/ 409223 h 1160220"/>
              <a:gd name="connsiteX9" fmla="*/ 1736253 w 3831383"/>
              <a:gd name="connsiteY9" fmla="*/ 400346 h 1160220"/>
              <a:gd name="connsiteX10" fmla="*/ 2402078 w 3831383"/>
              <a:gd name="connsiteY10" fmla="*/ 1146070 h 1160220"/>
              <a:gd name="connsiteX11" fmla="*/ 3050148 w 3831383"/>
              <a:gd name="connsiteY11" fmla="*/ 409223 h 1160220"/>
              <a:gd name="connsiteX12" fmla="*/ 2464222 w 3831383"/>
              <a:gd name="connsiteY12" fmla="*/ 400346 h 1160220"/>
              <a:gd name="connsiteX13" fmla="*/ 3121169 w 3831383"/>
              <a:gd name="connsiteY13" fmla="*/ 1146070 h 1160220"/>
              <a:gd name="connsiteX14" fmla="*/ 3831383 w 3831383"/>
              <a:gd name="connsiteY14" fmla="*/ 418101 h 1160220"/>
              <a:gd name="connsiteX15" fmla="*/ 3174435 w 3831383"/>
              <a:gd name="connsiteY15" fmla="*/ 409223 h 1160220"/>
              <a:gd name="connsiteX16" fmla="*/ 3826084 w 3831383"/>
              <a:gd name="connsiteY16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0 w 3583572"/>
              <a:gd name="connsiteY0" fmla="*/ 1136405 h 1169806"/>
              <a:gd name="connsiteX1" fmla="*/ 574042 w 3583572"/>
              <a:gd name="connsiteY1" fmla="*/ 400346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78273"/>
              <a:gd name="connsiteY0" fmla="*/ 1115038 h 1148439"/>
              <a:gd name="connsiteX1" fmla="*/ 584206 w 3578273"/>
              <a:gd name="connsiteY1" fmla="*/ 384778 h 1148439"/>
              <a:gd name="connsiteX2" fmla="*/ 109537 w 3578273"/>
              <a:gd name="connsiteY2" fmla="*/ 384778 h 1148439"/>
              <a:gd name="connsiteX3" fmla="*/ 716084 w 3578273"/>
              <a:gd name="connsiteY3" fmla="*/ 1124703 h 1148439"/>
              <a:gd name="connsiteX4" fmla="*/ 1314466 w 3578273"/>
              <a:gd name="connsiteY4" fmla="*/ 384778 h 1148439"/>
              <a:gd name="connsiteX5" fmla="*/ 839797 w 3578273"/>
              <a:gd name="connsiteY5" fmla="*/ 384778 h 1148439"/>
              <a:gd name="connsiteX6" fmla="*/ 1444053 w 3578273"/>
              <a:gd name="connsiteY6" fmla="*/ 1115825 h 1148439"/>
              <a:gd name="connsiteX7" fmla="*/ 2044726 w 3578273"/>
              <a:gd name="connsiteY7" fmla="*/ 421291 h 1148439"/>
              <a:gd name="connsiteX8" fmla="*/ 1570057 w 3578273"/>
              <a:gd name="connsiteY8" fmla="*/ 384778 h 1148439"/>
              <a:gd name="connsiteX9" fmla="*/ 2154267 w 3578273"/>
              <a:gd name="connsiteY9" fmla="*/ 1124703 h 1148439"/>
              <a:gd name="connsiteX10" fmla="*/ 2738473 w 3578273"/>
              <a:gd name="connsiteY10" fmla="*/ 421291 h 1148439"/>
              <a:gd name="connsiteX11" fmla="*/ 2300317 w 3578273"/>
              <a:gd name="connsiteY11" fmla="*/ 384778 h 1148439"/>
              <a:gd name="connsiteX12" fmla="*/ 2873358 w 3578273"/>
              <a:gd name="connsiteY12" fmla="*/ 1124703 h 1148439"/>
              <a:gd name="connsiteX13" fmla="*/ 3468733 w 3578273"/>
              <a:gd name="connsiteY13" fmla="*/ 421291 h 1148439"/>
              <a:gd name="connsiteX14" fmla="*/ 2994064 w 3578273"/>
              <a:gd name="connsiteY14" fmla="*/ 421291 h 1148439"/>
              <a:gd name="connsiteX15" fmla="*/ 3578273 w 3578273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3404" h="1148439">
                <a:moveTo>
                  <a:pt x="0" y="1115038"/>
                </a:moveTo>
                <a:cubicBezTo>
                  <a:pt x="331975" y="1148439"/>
                  <a:pt x="734754" y="920241"/>
                  <a:pt x="730259" y="384778"/>
                </a:cubicBezTo>
                <a:cubicBezTo>
                  <a:pt x="734288" y="39595"/>
                  <a:pt x="262164" y="17557"/>
                  <a:pt x="255590" y="384778"/>
                </a:cubicBezTo>
                <a:cubicBezTo>
                  <a:pt x="253922" y="742383"/>
                  <a:pt x="479666" y="1132288"/>
                  <a:pt x="862137" y="1124703"/>
                </a:cubicBezTo>
                <a:cubicBezTo>
                  <a:pt x="1238298" y="1132935"/>
                  <a:pt x="1440648" y="774265"/>
                  <a:pt x="1460519" y="384778"/>
                </a:cubicBezTo>
                <a:cubicBezTo>
                  <a:pt x="1437549" y="14302"/>
                  <a:pt x="994670" y="47856"/>
                  <a:pt x="985850" y="384778"/>
                </a:cubicBezTo>
                <a:cubicBezTo>
                  <a:pt x="972306" y="759761"/>
                  <a:pt x="1234396" y="1128496"/>
                  <a:pt x="1590106" y="1115825"/>
                </a:cubicBezTo>
                <a:cubicBezTo>
                  <a:pt x="1974411" y="1123733"/>
                  <a:pt x="2170682" y="774264"/>
                  <a:pt x="2190779" y="421291"/>
                </a:cubicBezTo>
                <a:cubicBezTo>
                  <a:pt x="2190241" y="41291"/>
                  <a:pt x="1712338" y="3176"/>
                  <a:pt x="1716110" y="384778"/>
                </a:cubicBezTo>
                <a:cubicBezTo>
                  <a:pt x="1705630" y="775829"/>
                  <a:pt x="1933704" y="1131132"/>
                  <a:pt x="2300320" y="1124703"/>
                </a:cubicBezTo>
                <a:cubicBezTo>
                  <a:pt x="2695512" y="1138853"/>
                  <a:pt x="2878923" y="761457"/>
                  <a:pt x="2884526" y="421291"/>
                </a:cubicBezTo>
                <a:cubicBezTo>
                  <a:pt x="2875815" y="33447"/>
                  <a:pt x="2445644" y="0"/>
                  <a:pt x="2446370" y="384778"/>
                </a:cubicBezTo>
                <a:cubicBezTo>
                  <a:pt x="2451856" y="755215"/>
                  <a:pt x="2824675" y="1118618"/>
                  <a:pt x="3019411" y="1124703"/>
                </a:cubicBezTo>
                <a:cubicBezTo>
                  <a:pt x="3214147" y="1130789"/>
                  <a:pt x="3605889" y="774265"/>
                  <a:pt x="3614786" y="421291"/>
                </a:cubicBezTo>
                <a:cubicBezTo>
                  <a:pt x="3596657" y="3190"/>
                  <a:pt x="3151185" y="20501"/>
                  <a:pt x="3140117" y="421291"/>
                </a:cubicBezTo>
                <a:cubicBezTo>
                  <a:pt x="3179771" y="990224"/>
                  <a:pt x="3609617" y="1138276"/>
                  <a:pt x="3943404" y="1115038"/>
                </a:cubicBezTo>
              </a:path>
            </a:pathLst>
          </a:cu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" name="Volný tvar 47"/>
          <p:cNvSpPr/>
          <p:nvPr/>
        </p:nvSpPr>
        <p:spPr>
          <a:xfrm rot="5400000">
            <a:off x="3275807" y="3763168"/>
            <a:ext cx="1168400" cy="182563"/>
          </a:xfrm>
          <a:custGeom>
            <a:avLst/>
            <a:gdLst>
              <a:gd name="connsiteX0" fmla="*/ 0 w 3595457"/>
              <a:gd name="connsiteY0" fmla="*/ 877410 h 890727"/>
              <a:gd name="connsiteX1" fmla="*/ 577049 w 3595457"/>
              <a:gd name="connsiteY1" fmla="*/ 140564 h 890727"/>
              <a:gd name="connsiteX2" fmla="*/ 62144 w 3595457"/>
              <a:gd name="connsiteY2" fmla="*/ 149441 h 890727"/>
              <a:gd name="connsiteX3" fmla="*/ 719091 w 3595457"/>
              <a:gd name="connsiteY3" fmla="*/ 886288 h 890727"/>
              <a:gd name="connsiteX4" fmla="*/ 1376039 w 3595457"/>
              <a:gd name="connsiteY4" fmla="*/ 122808 h 890727"/>
              <a:gd name="connsiteX5" fmla="*/ 781235 w 3595457"/>
              <a:gd name="connsiteY5" fmla="*/ 149441 h 890727"/>
              <a:gd name="connsiteX6" fmla="*/ 1447060 w 3595457"/>
              <a:gd name="connsiteY6" fmla="*/ 877410 h 890727"/>
              <a:gd name="connsiteX7" fmla="*/ 2077375 w 3595457"/>
              <a:gd name="connsiteY7" fmla="*/ 149441 h 890727"/>
              <a:gd name="connsiteX8" fmla="*/ 1491449 w 3595457"/>
              <a:gd name="connsiteY8" fmla="*/ 140564 h 890727"/>
              <a:gd name="connsiteX9" fmla="*/ 2157274 w 3595457"/>
              <a:gd name="connsiteY9" fmla="*/ 886288 h 890727"/>
              <a:gd name="connsiteX10" fmla="*/ 2805344 w 3595457"/>
              <a:gd name="connsiteY10" fmla="*/ 149441 h 890727"/>
              <a:gd name="connsiteX11" fmla="*/ 2219418 w 3595457"/>
              <a:gd name="connsiteY11" fmla="*/ 140564 h 890727"/>
              <a:gd name="connsiteX12" fmla="*/ 2876365 w 3595457"/>
              <a:gd name="connsiteY12" fmla="*/ 886288 h 890727"/>
              <a:gd name="connsiteX13" fmla="*/ 3586579 w 3595457"/>
              <a:gd name="connsiteY13" fmla="*/ 158319 h 890727"/>
              <a:gd name="connsiteX14" fmla="*/ 2929631 w 3595457"/>
              <a:gd name="connsiteY14" fmla="*/ 149441 h 890727"/>
              <a:gd name="connsiteX15" fmla="*/ 3586579 w 3595457"/>
              <a:gd name="connsiteY15" fmla="*/ 886288 h 890727"/>
              <a:gd name="connsiteX16" fmla="*/ 3586579 w 3595457"/>
              <a:gd name="connsiteY16" fmla="*/ 886288 h 890727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8492"/>
              <a:gd name="connsiteX1" fmla="*/ 577049 w 3595457"/>
              <a:gd name="connsiteY1" fmla="*/ 345183 h 1098492"/>
              <a:gd name="connsiteX2" fmla="*/ 62144 w 3595457"/>
              <a:gd name="connsiteY2" fmla="*/ 354060 h 1098492"/>
              <a:gd name="connsiteX3" fmla="*/ 719091 w 3595457"/>
              <a:gd name="connsiteY3" fmla="*/ 1090907 h 1098492"/>
              <a:gd name="connsiteX4" fmla="*/ 1376039 w 3595457"/>
              <a:gd name="connsiteY4" fmla="*/ 327427 h 1098492"/>
              <a:gd name="connsiteX5" fmla="*/ 781235 w 3595457"/>
              <a:gd name="connsiteY5" fmla="*/ 354060 h 1098492"/>
              <a:gd name="connsiteX6" fmla="*/ 1447060 w 3595457"/>
              <a:gd name="connsiteY6" fmla="*/ 1082029 h 1098492"/>
              <a:gd name="connsiteX7" fmla="*/ 2077375 w 3595457"/>
              <a:gd name="connsiteY7" fmla="*/ 354060 h 1098492"/>
              <a:gd name="connsiteX8" fmla="*/ 1491449 w 3595457"/>
              <a:gd name="connsiteY8" fmla="*/ 345183 h 1098492"/>
              <a:gd name="connsiteX9" fmla="*/ 2157274 w 3595457"/>
              <a:gd name="connsiteY9" fmla="*/ 1090907 h 1098492"/>
              <a:gd name="connsiteX10" fmla="*/ 2805344 w 3595457"/>
              <a:gd name="connsiteY10" fmla="*/ 354060 h 1098492"/>
              <a:gd name="connsiteX11" fmla="*/ 2219418 w 3595457"/>
              <a:gd name="connsiteY11" fmla="*/ 345183 h 1098492"/>
              <a:gd name="connsiteX12" fmla="*/ 2876365 w 3595457"/>
              <a:gd name="connsiteY12" fmla="*/ 1090907 h 1098492"/>
              <a:gd name="connsiteX13" fmla="*/ 3586579 w 3595457"/>
              <a:gd name="connsiteY13" fmla="*/ 362938 h 1098492"/>
              <a:gd name="connsiteX14" fmla="*/ 2929631 w 3595457"/>
              <a:gd name="connsiteY14" fmla="*/ 354060 h 1098492"/>
              <a:gd name="connsiteX15" fmla="*/ 3586579 w 3595457"/>
              <a:gd name="connsiteY15" fmla="*/ 1090907 h 1098492"/>
              <a:gd name="connsiteX16" fmla="*/ 3586579 w 3595457"/>
              <a:gd name="connsiteY16" fmla="*/ 1090907 h 1098492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90501 w 3595457"/>
              <a:gd name="connsiteY4" fmla="*/ 350982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689102"/>
              <a:gd name="connsiteY0" fmla="*/ 1137192 h 1261182"/>
              <a:gd name="connsiteX1" fmla="*/ 577049 w 3689102"/>
              <a:gd name="connsiteY1" fmla="*/ 400346 h 1261182"/>
              <a:gd name="connsiteX2" fmla="*/ 62144 w 3689102"/>
              <a:gd name="connsiteY2" fmla="*/ 409223 h 1261182"/>
              <a:gd name="connsiteX3" fmla="*/ 719091 w 3689102"/>
              <a:gd name="connsiteY3" fmla="*/ 1146070 h 1261182"/>
              <a:gd name="connsiteX4" fmla="*/ 1390501 w 3689102"/>
              <a:gd name="connsiteY4" fmla="*/ 406145 h 1261182"/>
              <a:gd name="connsiteX5" fmla="*/ 781235 w 3689102"/>
              <a:gd name="connsiteY5" fmla="*/ 409223 h 1261182"/>
              <a:gd name="connsiteX6" fmla="*/ 1447060 w 3689102"/>
              <a:gd name="connsiteY6" fmla="*/ 1137192 h 1261182"/>
              <a:gd name="connsiteX7" fmla="*/ 2077375 w 3689102"/>
              <a:gd name="connsiteY7" fmla="*/ 409223 h 1261182"/>
              <a:gd name="connsiteX8" fmla="*/ 1491449 w 3689102"/>
              <a:gd name="connsiteY8" fmla="*/ 400346 h 1261182"/>
              <a:gd name="connsiteX9" fmla="*/ 2157274 w 3689102"/>
              <a:gd name="connsiteY9" fmla="*/ 1146070 h 1261182"/>
              <a:gd name="connsiteX10" fmla="*/ 2805344 w 3689102"/>
              <a:gd name="connsiteY10" fmla="*/ 409223 h 1261182"/>
              <a:gd name="connsiteX11" fmla="*/ 2219418 w 3689102"/>
              <a:gd name="connsiteY11" fmla="*/ 400346 h 1261182"/>
              <a:gd name="connsiteX12" fmla="*/ 2876365 w 3689102"/>
              <a:gd name="connsiteY12" fmla="*/ 1146070 h 1261182"/>
              <a:gd name="connsiteX13" fmla="*/ 3586579 w 3689102"/>
              <a:gd name="connsiteY13" fmla="*/ 418101 h 1261182"/>
              <a:gd name="connsiteX14" fmla="*/ 2929631 w 3689102"/>
              <a:gd name="connsiteY14" fmla="*/ 409223 h 1261182"/>
              <a:gd name="connsiteX15" fmla="*/ 3586579 w 3689102"/>
              <a:gd name="connsiteY15" fmla="*/ 1146070 h 1261182"/>
              <a:gd name="connsiteX16" fmla="*/ 3544768 w 3689102"/>
              <a:gd name="connsiteY16" fmla="*/ 1099892 h 1261182"/>
              <a:gd name="connsiteX0" fmla="*/ 0 w 3829855"/>
              <a:gd name="connsiteY0" fmla="*/ 1137192 h 1160220"/>
              <a:gd name="connsiteX1" fmla="*/ 577049 w 3829855"/>
              <a:gd name="connsiteY1" fmla="*/ 400346 h 1160220"/>
              <a:gd name="connsiteX2" fmla="*/ 62144 w 3829855"/>
              <a:gd name="connsiteY2" fmla="*/ 409223 h 1160220"/>
              <a:gd name="connsiteX3" fmla="*/ 719091 w 3829855"/>
              <a:gd name="connsiteY3" fmla="*/ 1146070 h 1160220"/>
              <a:gd name="connsiteX4" fmla="*/ 1390501 w 3829855"/>
              <a:gd name="connsiteY4" fmla="*/ 406145 h 1160220"/>
              <a:gd name="connsiteX5" fmla="*/ 781235 w 3829855"/>
              <a:gd name="connsiteY5" fmla="*/ 409223 h 1160220"/>
              <a:gd name="connsiteX6" fmla="*/ 1447060 w 3829855"/>
              <a:gd name="connsiteY6" fmla="*/ 1137192 h 1160220"/>
              <a:gd name="connsiteX7" fmla="*/ 2077375 w 3829855"/>
              <a:gd name="connsiteY7" fmla="*/ 409223 h 1160220"/>
              <a:gd name="connsiteX8" fmla="*/ 1491449 w 3829855"/>
              <a:gd name="connsiteY8" fmla="*/ 400346 h 1160220"/>
              <a:gd name="connsiteX9" fmla="*/ 2157274 w 3829855"/>
              <a:gd name="connsiteY9" fmla="*/ 1146070 h 1160220"/>
              <a:gd name="connsiteX10" fmla="*/ 2805344 w 3829855"/>
              <a:gd name="connsiteY10" fmla="*/ 409223 h 1160220"/>
              <a:gd name="connsiteX11" fmla="*/ 2219418 w 3829855"/>
              <a:gd name="connsiteY11" fmla="*/ 400346 h 1160220"/>
              <a:gd name="connsiteX12" fmla="*/ 2876365 w 3829855"/>
              <a:gd name="connsiteY12" fmla="*/ 1146070 h 1160220"/>
              <a:gd name="connsiteX13" fmla="*/ 3586579 w 3829855"/>
              <a:gd name="connsiteY13" fmla="*/ 418101 h 1160220"/>
              <a:gd name="connsiteX14" fmla="*/ 2929631 w 3829855"/>
              <a:gd name="connsiteY14" fmla="*/ 409223 h 1160220"/>
              <a:gd name="connsiteX15" fmla="*/ 3727332 w 3829855"/>
              <a:gd name="connsiteY15" fmla="*/ 953840 h 1160220"/>
              <a:gd name="connsiteX16" fmla="*/ 3544768 w 3829855"/>
              <a:gd name="connsiteY16" fmla="*/ 1099892 h 1160220"/>
              <a:gd name="connsiteX0" fmla="*/ 0 w 3878539"/>
              <a:gd name="connsiteY0" fmla="*/ 1137192 h 1160220"/>
              <a:gd name="connsiteX1" fmla="*/ 577049 w 3878539"/>
              <a:gd name="connsiteY1" fmla="*/ 400346 h 1160220"/>
              <a:gd name="connsiteX2" fmla="*/ 62144 w 3878539"/>
              <a:gd name="connsiteY2" fmla="*/ 409223 h 1160220"/>
              <a:gd name="connsiteX3" fmla="*/ 719091 w 3878539"/>
              <a:gd name="connsiteY3" fmla="*/ 1146070 h 1160220"/>
              <a:gd name="connsiteX4" fmla="*/ 1390501 w 3878539"/>
              <a:gd name="connsiteY4" fmla="*/ 406145 h 1160220"/>
              <a:gd name="connsiteX5" fmla="*/ 781235 w 3878539"/>
              <a:gd name="connsiteY5" fmla="*/ 409223 h 1160220"/>
              <a:gd name="connsiteX6" fmla="*/ 1447060 w 3878539"/>
              <a:gd name="connsiteY6" fmla="*/ 1137192 h 1160220"/>
              <a:gd name="connsiteX7" fmla="*/ 2077375 w 3878539"/>
              <a:gd name="connsiteY7" fmla="*/ 409223 h 1160220"/>
              <a:gd name="connsiteX8" fmla="*/ 1491449 w 3878539"/>
              <a:gd name="connsiteY8" fmla="*/ 400346 h 1160220"/>
              <a:gd name="connsiteX9" fmla="*/ 2157274 w 3878539"/>
              <a:gd name="connsiteY9" fmla="*/ 1146070 h 1160220"/>
              <a:gd name="connsiteX10" fmla="*/ 2805344 w 3878539"/>
              <a:gd name="connsiteY10" fmla="*/ 409223 h 1160220"/>
              <a:gd name="connsiteX11" fmla="*/ 2219418 w 3878539"/>
              <a:gd name="connsiteY11" fmla="*/ 400346 h 1160220"/>
              <a:gd name="connsiteX12" fmla="*/ 2876365 w 3878539"/>
              <a:gd name="connsiteY12" fmla="*/ 1146070 h 1160220"/>
              <a:gd name="connsiteX13" fmla="*/ 3586579 w 3878539"/>
              <a:gd name="connsiteY13" fmla="*/ 418101 h 1160220"/>
              <a:gd name="connsiteX14" fmla="*/ 2929631 w 3878539"/>
              <a:gd name="connsiteY14" fmla="*/ 409223 h 1160220"/>
              <a:gd name="connsiteX15" fmla="*/ 3727332 w 3878539"/>
              <a:gd name="connsiteY15" fmla="*/ 953840 h 1160220"/>
              <a:gd name="connsiteX16" fmla="*/ 3836871 w 3878539"/>
              <a:gd name="connsiteY16" fmla="*/ 1136405 h 1160220"/>
              <a:gd name="connsiteX0" fmla="*/ 0 w 3850808"/>
              <a:gd name="connsiteY0" fmla="*/ 1137192 h 1257602"/>
              <a:gd name="connsiteX1" fmla="*/ 577049 w 3850808"/>
              <a:gd name="connsiteY1" fmla="*/ 400346 h 1257602"/>
              <a:gd name="connsiteX2" fmla="*/ 62144 w 3850808"/>
              <a:gd name="connsiteY2" fmla="*/ 409223 h 1257602"/>
              <a:gd name="connsiteX3" fmla="*/ 719091 w 3850808"/>
              <a:gd name="connsiteY3" fmla="*/ 1146070 h 1257602"/>
              <a:gd name="connsiteX4" fmla="*/ 1390501 w 3850808"/>
              <a:gd name="connsiteY4" fmla="*/ 406145 h 1257602"/>
              <a:gd name="connsiteX5" fmla="*/ 781235 w 3850808"/>
              <a:gd name="connsiteY5" fmla="*/ 409223 h 1257602"/>
              <a:gd name="connsiteX6" fmla="*/ 1447060 w 3850808"/>
              <a:gd name="connsiteY6" fmla="*/ 1137192 h 1257602"/>
              <a:gd name="connsiteX7" fmla="*/ 2077375 w 3850808"/>
              <a:gd name="connsiteY7" fmla="*/ 409223 h 1257602"/>
              <a:gd name="connsiteX8" fmla="*/ 1491449 w 3850808"/>
              <a:gd name="connsiteY8" fmla="*/ 400346 h 1257602"/>
              <a:gd name="connsiteX9" fmla="*/ 2157274 w 3850808"/>
              <a:gd name="connsiteY9" fmla="*/ 1146070 h 1257602"/>
              <a:gd name="connsiteX10" fmla="*/ 2805344 w 3850808"/>
              <a:gd name="connsiteY10" fmla="*/ 409223 h 1257602"/>
              <a:gd name="connsiteX11" fmla="*/ 2219418 w 3850808"/>
              <a:gd name="connsiteY11" fmla="*/ 400346 h 1257602"/>
              <a:gd name="connsiteX12" fmla="*/ 2876365 w 3850808"/>
              <a:gd name="connsiteY12" fmla="*/ 1146070 h 1257602"/>
              <a:gd name="connsiteX13" fmla="*/ 3586579 w 3850808"/>
              <a:gd name="connsiteY13" fmla="*/ 418101 h 1257602"/>
              <a:gd name="connsiteX14" fmla="*/ 2929631 w 3850808"/>
              <a:gd name="connsiteY14" fmla="*/ 409223 h 1257602"/>
              <a:gd name="connsiteX15" fmla="*/ 3581280 w 3850808"/>
              <a:gd name="connsiteY15" fmla="*/ 1136405 h 1257602"/>
              <a:gd name="connsiteX16" fmla="*/ 3836871 w 3850808"/>
              <a:gd name="connsiteY16" fmla="*/ 1136405 h 1257602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1280 w 3586579"/>
              <a:gd name="connsiteY15" fmla="*/ 1136405 h 1160220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0 w 3620085"/>
              <a:gd name="connsiteY0" fmla="*/ 1063379 h 1160220"/>
              <a:gd name="connsiteX1" fmla="*/ 610555 w 3620085"/>
              <a:gd name="connsiteY1" fmla="*/ 400346 h 1160220"/>
              <a:gd name="connsiteX2" fmla="*/ 95650 w 3620085"/>
              <a:gd name="connsiteY2" fmla="*/ 409223 h 1160220"/>
              <a:gd name="connsiteX3" fmla="*/ 752597 w 3620085"/>
              <a:gd name="connsiteY3" fmla="*/ 1146070 h 1160220"/>
              <a:gd name="connsiteX4" fmla="*/ 1424007 w 3620085"/>
              <a:gd name="connsiteY4" fmla="*/ 406145 h 1160220"/>
              <a:gd name="connsiteX5" fmla="*/ 814741 w 3620085"/>
              <a:gd name="connsiteY5" fmla="*/ 409223 h 1160220"/>
              <a:gd name="connsiteX6" fmla="*/ 1480566 w 3620085"/>
              <a:gd name="connsiteY6" fmla="*/ 1137192 h 1160220"/>
              <a:gd name="connsiteX7" fmla="*/ 2110881 w 3620085"/>
              <a:gd name="connsiteY7" fmla="*/ 409223 h 1160220"/>
              <a:gd name="connsiteX8" fmla="*/ 1524955 w 3620085"/>
              <a:gd name="connsiteY8" fmla="*/ 400346 h 1160220"/>
              <a:gd name="connsiteX9" fmla="*/ 2190780 w 3620085"/>
              <a:gd name="connsiteY9" fmla="*/ 1146070 h 1160220"/>
              <a:gd name="connsiteX10" fmla="*/ 2838850 w 3620085"/>
              <a:gd name="connsiteY10" fmla="*/ 409223 h 1160220"/>
              <a:gd name="connsiteX11" fmla="*/ 2252924 w 3620085"/>
              <a:gd name="connsiteY11" fmla="*/ 400346 h 1160220"/>
              <a:gd name="connsiteX12" fmla="*/ 2909871 w 3620085"/>
              <a:gd name="connsiteY12" fmla="*/ 1146070 h 1160220"/>
              <a:gd name="connsiteX13" fmla="*/ 3620085 w 3620085"/>
              <a:gd name="connsiteY13" fmla="*/ 418101 h 1160220"/>
              <a:gd name="connsiteX14" fmla="*/ 2963137 w 3620085"/>
              <a:gd name="connsiteY14" fmla="*/ 409223 h 1160220"/>
              <a:gd name="connsiteX15" fmla="*/ 3614786 w 3620085"/>
              <a:gd name="connsiteY15" fmla="*/ 1136405 h 1160220"/>
              <a:gd name="connsiteX0" fmla="*/ 211298 w 3831383"/>
              <a:gd name="connsiteY0" fmla="*/ 1063379 h 1160220"/>
              <a:gd name="connsiteX1" fmla="*/ 101759 w 3831383"/>
              <a:gd name="connsiteY1" fmla="*/ 953840 h 1160220"/>
              <a:gd name="connsiteX2" fmla="*/ 821853 w 3831383"/>
              <a:gd name="connsiteY2" fmla="*/ 400346 h 1160220"/>
              <a:gd name="connsiteX3" fmla="*/ 306948 w 3831383"/>
              <a:gd name="connsiteY3" fmla="*/ 409223 h 1160220"/>
              <a:gd name="connsiteX4" fmla="*/ 963895 w 3831383"/>
              <a:gd name="connsiteY4" fmla="*/ 1146070 h 1160220"/>
              <a:gd name="connsiteX5" fmla="*/ 1635305 w 3831383"/>
              <a:gd name="connsiteY5" fmla="*/ 406145 h 1160220"/>
              <a:gd name="connsiteX6" fmla="*/ 1026039 w 3831383"/>
              <a:gd name="connsiteY6" fmla="*/ 409223 h 1160220"/>
              <a:gd name="connsiteX7" fmla="*/ 1691864 w 3831383"/>
              <a:gd name="connsiteY7" fmla="*/ 1137192 h 1160220"/>
              <a:gd name="connsiteX8" fmla="*/ 2322179 w 3831383"/>
              <a:gd name="connsiteY8" fmla="*/ 409223 h 1160220"/>
              <a:gd name="connsiteX9" fmla="*/ 1736253 w 3831383"/>
              <a:gd name="connsiteY9" fmla="*/ 400346 h 1160220"/>
              <a:gd name="connsiteX10" fmla="*/ 2402078 w 3831383"/>
              <a:gd name="connsiteY10" fmla="*/ 1146070 h 1160220"/>
              <a:gd name="connsiteX11" fmla="*/ 3050148 w 3831383"/>
              <a:gd name="connsiteY11" fmla="*/ 409223 h 1160220"/>
              <a:gd name="connsiteX12" fmla="*/ 2464222 w 3831383"/>
              <a:gd name="connsiteY12" fmla="*/ 400346 h 1160220"/>
              <a:gd name="connsiteX13" fmla="*/ 3121169 w 3831383"/>
              <a:gd name="connsiteY13" fmla="*/ 1146070 h 1160220"/>
              <a:gd name="connsiteX14" fmla="*/ 3831383 w 3831383"/>
              <a:gd name="connsiteY14" fmla="*/ 418101 h 1160220"/>
              <a:gd name="connsiteX15" fmla="*/ 3174435 w 3831383"/>
              <a:gd name="connsiteY15" fmla="*/ 409223 h 1160220"/>
              <a:gd name="connsiteX16" fmla="*/ 3826084 w 3831383"/>
              <a:gd name="connsiteY16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0 w 3583572"/>
              <a:gd name="connsiteY0" fmla="*/ 1136405 h 1169806"/>
              <a:gd name="connsiteX1" fmla="*/ 574042 w 3583572"/>
              <a:gd name="connsiteY1" fmla="*/ 400346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78273"/>
              <a:gd name="connsiteY0" fmla="*/ 1115038 h 1148439"/>
              <a:gd name="connsiteX1" fmla="*/ 584206 w 3578273"/>
              <a:gd name="connsiteY1" fmla="*/ 384778 h 1148439"/>
              <a:gd name="connsiteX2" fmla="*/ 109537 w 3578273"/>
              <a:gd name="connsiteY2" fmla="*/ 384778 h 1148439"/>
              <a:gd name="connsiteX3" fmla="*/ 716084 w 3578273"/>
              <a:gd name="connsiteY3" fmla="*/ 1124703 h 1148439"/>
              <a:gd name="connsiteX4" fmla="*/ 1314466 w 3578273"/>
              <a:gd name="connsiteY4" fmla="*/ 384778 h 1148439"/>
              <a:gd name="connsiteX5" fmla="*/ 839797 w 3578273"/>
              <a:gd name="connsiteY5" fmla="*/ 384778 h 1148439"/>
              <a:gd name="connsiteX6" fmla="*/ 1444053 w 3578273"/>
              <a:gd name="connsiteY6" fmla="*/ 1115825 h 1148439"/>
              <a:gd name="connsiteX7" fmla="*/ 2044726 w 3578273"/>
              <a:gd name="connsiteY7" fmla="*/ 421291 h 1148439"/>
              <a:gd name="connsiteX8" fmla="*/ 1570057 w 3578273"/>
              <a:gd name="connsiteY8" fmla="*/ 384778 h 1148439"/>
              <a:gd name="connsiteX9" fmla="*/ 2154267 w 3578273"/>
              <a:gd name="connsiteY9" fmla="*/ 1124703 h 1148439"/>
              <a:gd name="connsiteX10" fmla="*/ 2738473 w 3578273"/>
              <a:gd name="connsiteY10" fmla="*/ 421291 h 1148439"/>
              <a:gd name="connsiteX11" fmla="*/ 2300317 w 3578273"/>
              <a:gd name="connsiteY11" fmla="*/ 384778 h 1148439"/>
              <a:gd name="connsiteX12" fmla="*/ 2873358 w 3578273"/>
              <a:gd name="connsiteY12" fmla="*/ 1124703 h 1148439"/>
              <a:gd name="connsiteX13" fmla="*/ 3468733 w 3578273"/>
              <a:gd name="connsiteY13" fmla="*/ 421291 h 1148439"/>
              <a:gd name="connsiteX14" fmla="*/ 2994064 w 3578273"/>
              <a:gd name="connsiteY14" fmla="*/ 421291 h 1148439"/>
              <a:gd name="connsiteX15" fmla="*/ 3578273 w 3578273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3404" h="1148439">
                <a:moveTo>
                  <a:pt x="0" y="1115038"/>
                </a:moveTo>
                <a:cubicBezTo>
                  <a:pt x="331975" y="1148439"/>
                  <a:pt x="734754" y="920241"/>
                  <a:pt x="730259" y="384778"/>
                </a:cubicBezTo>
                <a:cubicBezTo>
                  <a:pt x="734288" y="39595"/>
                  <a:pt x="262164" y="17557"/>
                  <a:pt x="255590" y="384778"/>
                </a:cubicBezTo>
                <a:cubicBezTo>
                  <a:pt x="253922" y="742383"/>
                  <a:pt x="479666" y="1132288"/>
                  <a:pt x="862137" y="1124703"/>
                </a:cubicBezTo>
                <a:cubicBezTo>
                  <a:pt x="1238298" y="1132935"/>
                  <a:pt x="1440648" y="774265"/>
                  <a:pt x="1460519" y="384778"/>
                </a:cubicBezTo>
                <a:cubicBezTo>
                  <a:pt x="1437549" y="14302"/>
                  <a:pt x="994670" y="47856"/>
                  <a:pt x="985850" y="384778"/>
                </a:cubicBezTo>
                <a:cubicBezTo>
                  <a:pt x="972306" y="759761"/>
                  <a:pt x="1234396" y="1128496"/>
                  <a:pt x="1590106" y="1115825"/>
                </a:cubicBezTo>
                <a:cubicBezTo>
                  <a:pt x="1974411" y="1123733"/>
                  <a:pt x="2170682" y="774264"/>
                  <a:pt x="2190779" y="421291"/>
                </a:cubicBezTo>
                <a:cubicBezTo>
                  <a:pt x="2190241" y="41291"/>
                  <a:pt x="1712338" y="3176"/>
                  <a:pt x="1716110" y="384778"/>
                </a:cubicBezTo>
                <a:cubicBezTo>
                  <a:pt x="1705630" y="775829"/>
                  <a:pt x="1933704" y="1131132"/>
                  <a:pt x="2300320" y="1124703"/>
                </a:cubicBezTo>
                <a:cubicBezTo>
                  <a:pt x="2695512" y="1138853"/>
                  <a:pt x="2878923" y="761457"/>
                  <a:pt x="2884526" y="421291"/>
                </a:cubicBezTo>
                <a:cubicBezTo>
                  <a:pt x="2875815" y="33447"/>
                  <a:pt x="2445644" y="0"/>
                  <a:pt x="2446370" y="384778"/>
                </a:cubicBezTo>
                <a:cubicBezTo>
                  <a:pt x="2451856" y="755215"/>
                  <a:pt x="2824675" y="1118618"/>
                  <a:pt x="3019411" y="1124703"/>
                </a:cubicBezTo>
                <a:cubicBezTo>
                  <a:pt x="3214147" y="1130789"/>
                  <a:pt x="3605889" y="774265"/>
                  <a:pt x="3614786" y="421291"/>
                </a:cubicBezTo>
                <a:cubicBezTo>
                  <a:pt x="3596657" y="3190"/>
                  <a:pt x="3151185" y="20501"/>
                  <a:pt x="3140117" y="421291"/>
                </a:cubicBezTo>
                <a:cubicBezTo>
                  <a:pt x="3179771" y="990224"/>
                  <a:pt x="3609617" y="1138276"/>
                  <a:pt x="3943404" y="1115038"/>
                </a:cubicBezTo>
              </a:path>
            </a:pathLst>
          </a:cu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" name="Volný tvar 48"/>
          <p:cNvSpPr/>
          <p:nvPr/>
        </p:nvSpPr>
        <p:spPr>
          <a:xfrm rot="5400000">
            <a:off x="5539582" y="2412206"/>
            <a:ext cx="1168400" cy="182563"/>
          </a:xfrm>
          <a:custGeom>
            <a:avLst/>
            <a:gdLst>
              <a:gd name="connsiteX0" fmla="*/ 0 w 3595457"/>
              <a:gd name="connsiteY0" fmla="*/ 877410 h 890727"/>
              <a:gd name="connsiteX1" fmla="*/ 577049 w 3595457"/>
              <a:gd name="connsiteY1" fmla="*/ 140564 h 890727"/>
              <a:gd name="connsiteX2" fmla="*/ 62144 w 3595457"/>
              <a:gd name="connsiteY2" fmla="*/ 149441 h 890727"/>
              <a:gd name="connsiteX3" fmla="*/ 719091 w 3595457"/>
              <a:gd name="connsiteY3" fmla="*/ 886288 h 890727"/>
              <a:gd name="connsiteX4" fmla="*/ 1376039 w 3595457"/>
              <a:gd name="connsiteY4" fmla="*/ 122808 h 890727"/>
              <a:gd name="connsiteX5" fmla="*/ 781235 w 3595457"/>
              <a:gd name="connsiteY5" fmla="*/ 149441 h 890727"/>
              <a:gd name="connsiteX6" fmla="*/ 1447060 w 3595457"/>
              <a:gd name="connsiteY6" fmla="*/ 877410 h 890727"/>
              <a:gd name="connsiteX7" fmla="*/ 2077375 w 3595457"/>
              <a:gd name="connsiteY7" fmla="*/ 149441 h 890727"/>
              <a:gd name="connsiteX8" fmla="*/ 1491449 w 3595457"/>
              <a:gd name="connsiteY8" fmla="*/ 140564 h 890727"/>
              <a:gd name="connsiteX9" fmla="*/ 2157274 w 3595457"/>
              <a:gd name="connsiteY9" fmla="*/ 886288 h 890727"/>
              <a:gd name="connsiteX10" fmla="*/ 2805344 w 3595457"/>
              <a:gd name="connsiteY10" fmla="*/ 149441 h 890727"/>
              <a:gd name="connsiteX11" fmla="*/ 2219418 w 3595457"/>
              <a:gd name="connsiteY11" fmla="*/ 140564 h 890727"/>
              <a:gd name="connsiteX12" fmla="*/ 2876365 w 3595457"/>
              <a:gd name="connsiteY12" fmla="*/ 886288 h 890727"/>
              <a:gd name="connsiteX13" fmla="*/ 3586579 w 3595457"/>
              <a:gd name="connsiteY13" fmla="*/ 158319 h 890727"/>
              <a:gd name="connsiteX14" fmla="*/ 2929631 w 3595457"/>
              <a:gd name="connsiteY14" fmla="*/ 149441 h 890727"/>
              <a:gd name="connsiteX15" fmla="*/ 3586579 w 3595457"/>
              <a:gd name="connsiteY15" fmla="*/ 886288 h 890727"/>
              <a:gd name="connsiteX16" fmla="*/ 3586579 w 3595457"/>
              <a:gd name="connsiteY16" fmla="*/ 886288 h 890727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8492"/>
              <a:gd name="connsiteX1" fmla="*/ 577049 w 3595457"/>
              <a:gd name="connsiteY1" fmla="*/ 345183 h 1098492"/>
              <a:gd name="connsiteX2" fmla="*/ 62144 w 3595457"/>
              <a:gd name="connsiteY2" fmla="*/ 354060 h 1098492"/>
              <a:gd name="connsiteX3" fmla="*/ 719091 w 3595457"/>
              <a:gd name="connsiteY3" fmla="*/ 1090907 h 1098492"/>
              <a:gd name="connsiteX4" fmla="*/ 1376039 w 3595457"/>
              <a:gd name="connsiteY4" fmla="*/ 327427 h 1098492"/>
              <a:gd name="connsiteX5" fmla="*/ 781235 w 3595457"/>
              <a:gd name="connsiteY5" fmla="*/ 354060 h 1098492"/>
              <a:gd name="connsiteX6" fmla="*/ 1447060 w 3595457"/>
              <a:gd name="connsiteY6" fmla="*/ 1082029 h 1098492"/>
              <a:gd name="connsiteX7" fmla="*/ 2077375 w 3595457"/>
              <a:gd name="connsiteY7" fmla="*/ 354060 h 1098492"/>
              <a:gd name="connsiteX8" fmla="*/ 1491449 w 3595457"/>
              <a:gd name="connsiteY8" fmla="*/ 345183 h 1098492"/>
              <a:gd name="connsiteX9" fmla="*/ 2157274 w 3595457"/>
              <a:gd name="connsiteY9" fmla="*/ 1090907 h 1098492"/>
              <a:gd name="connsiteX10" fmla="*/ 2805344 w 3595457"/>
              <a:gd name="connsiteY10" fmla="*/ 354060 h 1098492"/>
              <a:gd name="connsiteX11" fmla="*/ 2219418 w 3595457"/>
              <a:gd name="connsiteY11" fmla="*/ 345183 h 1098492"/>
              <a:gd name="connsiteX12" fmla="*/ 2876365 w 3595457"/>
              <a:gd name="connsiteY12" fmla="*/ 1090907 h 1098492"/>
              <a:gd name="connsiteX13" fmla="*/ 3586579 w 3595457"/>
              <a:gd name="connsiteY13" fmla="*/ 362938 h 1098492"/>
              <a:gd name="connsiteX14" fmla="*/ 2929631 w 3595457"/>
              <a:gd name="connsiteY14" fmla="*/ 354060 h 1098492"/>
              <a:gd name="connsiteX15" fmla="*/ 3586579 w 3595457"/>
              <a:gd name="connsiteY15" fmla="*/ 1090907 h 1098492"/>
              <a:gd name="connsiteX16" fmla="*/ 3586579 w 3595457"/>
              <a:gd name="connsiteY16" fmla="*/ 1090907 h 1098492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90501 w 3595457"/>
              <a:gd name="connsiteY4" fmla="*/ 350982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689102"/>
              <a:gd name="connsiteY0" fmla="*/ 1137192 h 1261182"/>
              <a:gd name="connsiteX1" fmla="*/ 577049 w 3689102"/>
              <a:gd name="connsiteY1" fmla="*/ 400346 h 1261182"/>
              <a:gd name="connsiteX2" fmla="*/ 62144 w 3689102"/>
              <a:gd name="connsiteY2" fmla="*/ 409223 h 1261182"/>
              <a:gd name="connsiteX3" fmla="*/ 719091 w 3689102"/>
              <a:gd name="connsiteY3" fmla="*/ 1146070 h 1261182"/>
              <a:gd name="connsiteX4" fmla="*/ 1390501 w 3689102"/>
              <a:gd name="connsiteY4" fmla="*/ 406145 h 1261182"/>
              <a:gd name="connsiteX5" fmla="*/ 781235 w 3689102"/>
              <a:gd name="connsiteY5" fmla="*/ 409223 h 1261182"/>
              <a:gd name="connsiteX6" fmla="*/ 1447060 w 3689102"/>
              <a:gd name="connsiteY6" fmla="*/ 1137192 h 1261182"/>
              <a:gd name="connsiteX7" fmla="*/ 2077375 w 3689102"/>
              <a:gd name="connsiteY7" fmla="*/ 409223 h 1261182"/>
              <a:gd name="connsiteX8" fmla="*/ 1491449 w 3689102"/>
              <a:gd name="connsiteY8" fmla="*/ 400346 h 1261182"/>
              <a:gd name="connsiteX9" fmla="*/ 2157274 w 3689102"/>
              <a:gd name="connsiteY9" fmla="*/ 1146070 h 1261182"/>
              <a:gd name="connsiteX10" fmla="*/ 2805344 w 3689102"/>
              <a:gd name="connsiteY10" fmla="*/ 409223 h 1261182"/>
              <a:gd name="connsiteX11" fmla="*/ 2219418 w 3689102"/>
              <a:gd name="connsiteY11" fmla="*/ 400346 h 1261182"/>
              <a:gd name="connsiteX12" fmla="*/ 2876365 w 3689102"/>
              <a:gd name="connsiteY12" fmla="*/ 1146070 h 1261182"/>
              <a:gd name="connsiteX13" fmla="*/ 3586579 w 3689102"/>
              <a:gd name="connsiteY13" fmla="*/ 418101 h 1261182"/>
              <a:gd name="connsiteX14" fmla="*/ 2929631 w 3689102"/>
              <a:gd name="connsiteY14" fmla="*/ 409223 h 1261182"/>
              <a:gd name="connsiteX15" fmla="*/ 3586579 w 3689102"/>
              <a:gd name="connsiteY15" fmla="*/ 1146070 h 1261182"/>
              <a:gd name="connsiteX16" fmla="*/ 3544768 w 3689102"/>
              <a:gd name="connsiteY16" fmla="*/ 1099892 h 1261182"/>
              <a:gd name="connsiteX0" fmla="*/ 0 w 3829855"/>
              <a:gd name="connsiteY0" fmla="*/ 1137192 h 1160220"/>
              <a:gd name="connsiteX1" fmla="*/ 577049 w 3829855"/>
              <a:gd name="connsiteY1" fmla="*/ 400346 h 1160220"/>
              <a:gd name="connsiteX2" fmla="*/ 62144 w 3829855"/>
              <a:gd name="connsiteY2" fmla="*/ 409223 h 1160220"/>
              <a:gd name="connsiteX3" fmla="*/ 719091 w 3829855"/>
              <a:gd name="connsiteY3" fmla="*/ 1146070 h 1160220"/>
              <a:gd name="connsiteX4" fmla="*/ 1390501 w 3829855"/>
              <a:gd name="connsiteY4" fmla="*/ 406145 h 1160220"/>
              <a:gd name="connsiteX5" fmla="*/ 781235 w 3829855"/>
              <a:gd name="connsiteY5" fmla="*/ 409223 h 1160220"/>
              <a:gd name="connsiteX6" fmla="*/ 1447060 w 3829855"/>
              <a:gd name="connsiteY6" fmla="*/ 1137192 h 1160220"/>
              <a:gd name="connsiteX7" fmla="*/ 2077375 w 3829855"/>
              <a:gd name="connsiteY7" fmla="*/ 409223 h 1160220"/>
              <a:gd name="connsiteX8" fmla="*/ 1491449 w 3829855"/>
              <a:gd name="connsiteY8" fmla="*/ 400346 h 1160220"/>
              <a:gd name="connsiteX9" fmla="*/ 2157274 w 3829855"/>
              <a:gd name="connsiteY9" fmla="*/ 1146070 h 1160220"/>
              <a:gd name="connsiteX10" fmla="*/ 2805344 w 3829855"/>
              <a:gd name="connsiteY10" fmla="*/ 409223 h 1160220"/>
              <a:gd name="connsiteX11" fmla="*/ 2219418 w 3829855"/>
              <a:gd name="connsiteY11" fmla="*/ 400346 h 1160220"/>
              <a:gd name="connsiteX12" fmla="*/ 2876365 w 3829855"/>
              <a:gd name="connsiteY12" fmla="*/ 1146070 h 1160220"/>
              <a:gd name="connsiteX13" fmla="*/ 3586579 w 3829855"/>
              <a:gd name="connsiteY13" fmla="*/ 418101 h 1160220"/>
              <a:gd name="connsiteX14" fmla="*/ 2929631 w 3829855"/>
              <a:gd name="connsiteY14" fmla="*/ 409223 h 1160220"/>
              <a:gd name="connsiteX15" fmla="*/ 3727332 w 3829855"/>
              <a:gd name="connsiteY15" fmla="*/ 953840 h 1160220"/>
              <a:gd name="connsiteX16" fmla="*/ 3544768 w 3829855"/>
              <a:gd name="connsiteY16" fmla="*/ 1099892 h 1160220"/>
              <a:gd name="connsiteX0" fmla="*/ 0 w 3878539"/>
              <a:gd name="connsiteY0" fmla="*/ 1137192 h 1160220"/>
              <a:gd name="connsiteX1" fmla="*/ 577049 w 3878539"/>
              <a:gd name="connsiteY1" fmla="*/ 400346 h 1160220"/>
              <a:gd name="connsiteX2" fmla="*/ 62144 w 3878539"/>
              <a:gd name="connsiteY2" fmla="*/ 409223 h 1160220"/>
              <a:gd name="connsiteX3" fmla="*/ 719091 w 3878539"/>
              <a:gd name="connsiteY3" fmla="*/ 1146070 h 1160220"/>
              <a:gd name="connsiteX4" fmla="*/ 1390501 w 3878539"/>
              <a:gd name="connsiteY4" fmla="*/ 406145 h 1160220"/>
              <a:gd name="connsiteX5" fmla="*/ 781235 w 3878539"/>
              <a:gd name="connsiteY5" fmla="*/ 409223 h 1160220"/>
              <a:gd name="connsiteX6" fmla="*/ 1447060 w 3878539"/>
              <a:gd name="connsiteY6" fmla="*/ 1137192 h 1160220"/>
              <a:gd name="connsiteX7" fmla="*/ 2077375 w 3878539"/>
              <a:gd name="connsiteY7" fmla="*/ 409223 h 1160220"/>
              <a:gd name="connsiteX8" fmla="*/ 1491449 w 3878539"/>
              <a:gd name="connsiteY8" fmla="*/ 400346 h 1160220"/>
              <a:gd name="connsiteX9" fmla="*/ 2157274 w 3878539"/>
              <a:gd name="connsiteY9" fmla="*/ 1146070 h 1160220"/>
              <a:gd name="connsiteX10" fmla="*/ 2805344 w 3878539"/>
              <a:gd name="connsiteY10" fmla="*/ 409223 h 1160220"/>
              <a:gd name="connsiteX11" fmla="*/ 2219418 w 3878539"/>
              <a:gd name="connsiteY11" fmla="*/ 400346 h 1160220"/>
              <a:gd name="connsiteX12" fmla="*/ 2876365 w 3878539"/>
              <a:gd name="connsiteY12" fmla="*/ 1146070 h 1160220"/>
              <a:gd name="connsiteX13" fmla="*/ 3586579 w 3878539"/>
              <a:gd name="connsiteY13" fmla="*/ 418101 h 1160220"/>
              <a:gd name="connsiteX14" fmla="*/ 2929631 w 3878539"/>
              <a:gd name="connsiteY14" fmla="*/ 409223 h 1160220"/>
              <a:gd name="connsiteX15" fmla="*/ 3727332 w 3878539"/>
              <a:gd name="connsiteY15" fmla="*/ 953840 h 1160220"/>
              <a:gd name="connsiteX16" fmla="*/ 3836871 w 3878539"/>
              <a:gd name="connsiteY16" fmla="*/ 1136405 h 1160220"/>
              <a:gd name="connsiteX0" fmla="*/ 0 w 3850808"/>
              <a:gd name="connsiteY0" fmla="*/ 1137192 h 1257602"/>
              <a:gd name="connsiteX1" fmla="*/ 577049 w 3850808"/>
              <a:gd name="connsiteY1" fmla="*/ 400346 h 1257602"/>
              <a:gd name="connsiteX2" fmla="*/ 62144 w 3850808"/>
              <a:gd name="connsiteY2" fmla="*/ 409223 h 1257602"/>
              <a:gd name="connsiteX3" fmla="*/ 719091 w 3850808"/>
              <a:gd name="connsiteY3" fmla="*/ 1146070 h 1257602"/>
              <a:gd name="connsiteX4" fmla="*/ 1390501 w 3850808"/>
              <a:gd name="connsiteY4" fmla="*/ 406145 h 1257602"/>
              <a:gd name="connsiteX5" fmla="*/ 781235 w 3850808"/>
              <a:gd name="connsiteY5" fmla="*/ 409223 h 1257602"/>
              <a:gd name="connsiteX6" fmla="*/ 1447060 w 3850808"/>
              <a:gd name="connsiteY6" fmla="*/ 1137192 h 1257602"/>
              <a:gd name="connsiteX7" fmla="*/ 2077375 w 3850808"/>
              <a:gd name="connsiteY7" fmla="*/ 409223 h 1257602"/>
              <a:gd name="connsiteX8" fmla="*/ 1491449 w 3850808"/>
              <a:gd name="connsiteY8" fmla="*/ 400346 h 1257602"/>
              <a:gd name="connsiteX9" fmla="*/ 2157274 w 3850808"/>
              <a:gd name="connsiteY9" fmla="*/ 1146070 h 1257602"/>
              <a:gd name="connsiteX10" fmla="*/ 2805344 w 3850808"/>
              <a:gd name="connsiteY10" fmla="*/ 409223 h 1257602"/>
              <a:gd name="connsiteX11" fmla="*/ 2219418 w 3850808"/>
              <a:gd name="connsiteY11" fmla="*/ 400346 h 1257602"/>
              <a:gd name="connsiteX12" fmla="*/ 2876365 w 3850808"/>
              <a:gd name="connsiteY12" fmla="*/ 1146070 h 1257602"/>
              <a:gd name="connsiteX13" fmla="*/ 3586579 w 3850808"/>
              <a:gd name="connsiteY13" fmla="*/ 418101 h 1257602"/>
              <a:gd name="connsiteX14" fmla="*/ 2929631 w 3850808"/>
              <a:gd name="connsiteY14" fmla="*/ 409223 h 1257602"/>
              <a:gd name="connsiteX15" fmla="*/ 3581280 w 3850808"/>
              <a:gd name="connsiteY15" fmla="*/ 1136405 h 1257602"/>
              <a:gd name="connsiteX16" fmla="*/ 3836871 w 3850808"/>
              <a:gd name="connsiteY16" fmla="*/ 1136405 h 1257602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1280 w 3586579"/>
              <a:gd name="connsiteY15" fmla="*/ 1136405 h 1160220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0 w 3620085"/>
              <a:gd name="connsiteY0" fmla="*/ 1063379 h 1160220"/>
              <a:gd name="connsiteX1" fmla="*/ 610555 w 3620085"/>
              <a:gd name="connsiteY1" fmla="*/ 400346 h 1160220"/>
              <a:gd name="connsiteX2" fmla="*/ 95650 w 3620085"/>
              <a:gd name="connsiteY2" fmla="*/ 409223 h 1160220"/>
              <a:gd name="connsiteX3" fmla="*/ 752597 w 3620085"/>
              <a:gd name="connsiteY3" fmla="*/ 1146070 h 1160220"/>
              <a:gd name="connsiteX4" fmla="*/ 1424007 w 3620085"/>
              <a:gd name="connsiteY4" fmla="*/ 406145 h 1160220"/>
              <a:gd name="connsiteX5" fmla="*/ 814741 w 3620085"/>
              <a:gd name="connsiteY5" fmla="*/ 409223 h 1160220"/>
              <a:gd name="connsiteX6" fmla="*/ 1480566 w 3620085"/>
              <a:gd name="connsiteY6" fmla="*/ 1137192 h 1160220"/>
              <a:gd name="connsiteX7" fmla="*/ 2110881 w 3620085"/>
              <a:gd name="connsiteY7" fmla="*/ 409223 h 1160220"/>
              <a:gd name="connsiteX8" fmla="*/ 1524955 w 3620085"/>
              <a:gd name="connsiteY8" fmla="*/ 400346 h 1160220"/>
              <a:gd name="connsiteX9" fmla="*/ 2190780 w 3620085"/>
              <a:gd name="connsiteY9" fmla="*/ 1146070 h 1160220"/>
              <a:gd name="connsiteX10" fmla="*/ 2838850 w 3620085"/>
              <a:gd name="connsiteY10" fmla="*/ 409223 h 1160220"/>
              <a:gd name="connsiteX11" fmla="*/ 2252924 w 3620085"/>
              <a:gd name="connsiteY11" fmla="*/ 400346 h 1160220"/>
              <a:gd name="connsiteX12" fmla="*/ 2909871 w 3620085"/>
              <a:gd name="connsiteY12" fmla="*/ 1146070 h 1160220"/>
              <a:gd name="connsiteX13" fmla="*/ 3620085 w 3620085"/>
              <a:gd name="connsiteY13" fmla="*/ 418101 h 1160220"/>
              <a:gd name="connsiteX14" fmla="*/ 2963137 w 3620085"/>
              <a:gd name="connsiteY14" fmla="*/ 409223 h 1160220"/>
              <a:gd name="connsiteX15" fmla="*/ 3614786 w 3620085"/>
              <a:gd name="connsiteY15" fmla="*/ 1136405 h 1160220"/>
              <a:gd name="connsiteX0" fmla="*/ 211298 w 3831383"/>
              <a:gd name="connsiteY0" fmla="*/ 1063379 h 1160220"/>
              <a:gd name="connsiteX1" fmla="*/ 101759 w 3831383"/>
              <a:gd name="connsiteY1" fmla="*/ 953840 h 1160220"/>
              <a:gd name="connsiteX2" fmla="*/ 821853 w 3831383"/>
              <a:gd name="connsiteY2" fmla="*/ 400346 h 1160220"/>
              <a:gd name="connsiteX3" fmla="*/ 306948 w 3831383"/>
              <a:gd name="connsiteY3" fmla="*/ 409223 h 1160220"/>
              <a:gd name="connsiteX4" fmla="*/ 963895 w 3831383"/>
              <a:gd name="connsiteY4" fmla="*/ 1146070 h 1160220"/>
              <a:gd name="connsiteX5" fmla="*/ 1635305 w 3831383"/>
              <a:gd name="connsiteY5" fmla="*/ 406145 h 1160220"/>
              <a:gd name="connsiteX6" fmla="*/ 1026039 w 3831383"/>
              <a:gd name="connsiteY6" fmla="*/ 409223 h 1160220"/>
              <a:gd name="connsiteX7" fmla="*/ 1691864 w 3831383"/>
              <a:gd name="connsiteY7" fmla="*/ 1137192 h 1160220"/>
              <a:gd name="connsiteX8" fmla="*/ 2322179 w 3831383"/>
              <a:gd name="connsiteY8" fmla="*/ 409223 h 1160220"/>
              <a:gd name="connsiteX9" fmla="*/ 1736253 w 3831383"/>
              <a:gd name="connsiteY9" fmla="*/ 400346 h 1160220"/>
              <a:gd name="connsiteX10" fmla="*/ 2402078 w 3831383"/>
              <a:gd name="connsiteY10" fmla="*/ 1146070 h 1160220"/>
              <a:gd name="connsiteX11" fmla="*/ 3050148 w 3831383"/>
              <a:gd name="connsiteY11" fmla="*/ 409223 h 1160220"/>
              <a:gd name="connsiteX12" fmla="*/ 2464222 w 3831383"/>
              <a:gd name="connsiteY12" fmla="*/ 400346 h 1160220"/>
              <a:gd name="connsiteX13" fmla="*/ 3121169 w 3831383"/>
              <a:gd name="connsiteY13" fmla="*/ 1146070 h 1160220"/>
              <a:gd name="connsiteX14" fmla="*/ 3831383 w 3831383"/>
              <a:gd name="connsiteY14" fmla="*/ 418101 h 1160220"/>
              <a:gd name="connsiteX15" fmla="*/ 3174435 w 3831383"/>
              <a:gd name="connsiteY15" fmla="*/ 409223 h 1160220"/>
              <a:gd name="connsiteX16" fmla="*/ 3826084 w 3831383"/>
              <a:gd name="connsiteY16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0 w 3583572"/>
              <a:gd name="connsiteY0" fmla="*/ 1136405 h 1169806"/>
              <a:gd name="connsiteX1" fmla="*/ 574042 w 3583572"/>
              <a:gd name="connsiteY1" fmla="*/ 400346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78273"/>
              <a:gd name="connsiteY0" fmla="*/ 1115038 h 1148439"/>
              <a:gd name="connsiteX1" fmla="*/ 584206 w 3578273"/>
              <a:gd name="connsiteY1" fmla="*/ 384778 h 1148439"/>
              <a:gd name="connsiteX2" fmla="*/ 109537 w 3578273"/>
              <a:gd name="connsiteY2" fmla="*/ 384778 h 1148439"/>
              <a:gd name="connsiteX3" fmla="*/ 716084 w 3578273"/>
              <a:gd name="connsiteY3" fmla="*/ 1124703 h 1148439"/>
              <a:gd name="connsiteX4" fmla="*/ 1314466 w 3578273"/>
              <a:gd name="connsiteY4" fmla="*/ 384778 h 1148439"/>
              <a:gd name="connsiteX5" fmla="*/ 839797 w 3578273"/>
              <a:gd name="connsiteY5" fmla="*/ 384778 h 1148439"/>
              <a:gd name="connsiteX6" fmla="*/ 1444053 w 3578273"/>
              <a:gd name="connsiteY6" fmla="*/ 1115825 h 1148439"/>
              <a:gd name="connsiteX7" fmla="*/ 2044726 w 3578273"/>
              <a:gd name="connsiteY7" fmla="*/ 421291 h 1148439"/>
              <a:gd name="connsiteX8" fmla="*/ 1570057 w 3578273"/>
              <a:gd name="connsiteY8" fmla="*/ 384778 h 1148439"/>
              <a:gd name="connsiteX9" fmla="*/ 2154267 w 3578273"/>
              <a:gd name="connsiteY9" fmla="*/ 1124703 h 1148439"/>
              <a:gd name="connsiteX10" fmla="*/ 2738473 w 3578273"/>
              <a:gd name="connsiteY10" fmla="*/ 421291 h 1148439"/>
              <a:gd name="connsiteX11" fmla="*/ 2300317 w 3578273"/>
              <a:gd name="connsiteY11" fmla="*/ 384778 h 1148439"/>
              <a:gd name="connsiteX12" fmla="*/ 2873358 w 3578273"/>
              <a:gd name="connsiteY12" fmla="*/ 1124703 h 1148439"/>
              <a:gd name="connsiteX13" fmla="*/ 3468733 w 3578273"/>
              <a:gd name="connsiteY13" fmla="*/ 421291 h 1148439"/>
              <a:gd name="connsiteX14" fmla="*/ 2994064 w 3578273"/>
              <a:gd name="connsiteY14" fmla="*/ 421291 h 1148439"/>
              <a:gd name="connsiteX15" fmla="*/ 3578273 w 3578273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3404" h="1148439">
                <a:moveTo>
                  <a:pt x="0" y="1115038"/>
                </a:moveTo>
                <a:cubicBezTo>
                  <a:pt x="331975" y="1148439"/>
                  <a:pt x="734754" y="920241"/>
                  <a:pt x="730259" y="384778"/>
                </a:cubicBezTo>
                <a:cubicBezTo>
                  <a:pt x="734288" y="39595"/>
                  <a:pt x="262164" y="17557"/>
                  <a:pt x="255590" y="384778"/>
                </a:cubicBezTo>
                <a:cubicBezTo>
                  <a:pt x="253922" y="742383"/>
                  <a:pt x="479666" y="1132288"/>
                  <a:pt x="862137" y="1124703"/>
                </a:cubicBezTo>
                <a:cubicBezTo>
                  <a:pt x="1238298" y="1132935"/>
                  <a:pt x="1440648" y="774265"/>
                  <a:pt x="1460519" y="384778"/>
                </a:cubicBezTo>
                <a:cubicBezTo>
                  <a:pt x="1437549" y="14302"/>
                  <a:pt x="994670" y="47856"/>
                  <a:pt x="985850" y="384778"/>
                </a:cubicBezTo>
                <a:cubicBezTo>
                  <a:pt x="972306" y="759761"/>
                  <a:pt x="1234396" y="1128496"/>
                  <a:pt x="1590106" y="1115825"/>
                </a:cubicBezTo>
                <a:cubicBezTo>
                  <a:pt x="1974411" y="1123733"/>
                  <a:pt x="2170682" y="774264"/>
                  <a:pt x="2190779" y="421291"/>
                </a:cubicBezTo>
                <a:cubicBezTo>
                  <a:pt x="2190241" y="41291"/>
                  <a:pt x="1712338" y="3176"/>
                  <a:pt x="1716110" y="384778"/>
                </a:cubicBezTo>
                <a:cubicBezTo>
                  <a:pt x="1705630" y="775829"/>
                  <a:pt x="1933704" y="1131132"/>
                  <a:pt x="2300320" y="1124703"/>
                </a:cubicBezTo>
                <a:cubicBezTo>
                  <a:pt x="2695512" y="1138853"/>
                  <a:pt x="2878923" y="761457"/>
                  <a:pt x="2884526" y="421291"/>
                </a:cubicBezTo>
                <a:cubicBezTo>
                  <a:pt x="2875815" y="33447"/>
                  <a:pt x="2445644" y="0"/>
                  <a:pt x="2446370" y="384778"/>
                </a:cubicBezTo>
                <a:cubicBezTo>
                  <a:pt x="2451856" y="755215"/>
                  <a:pt x="2824675" y="1118618"/>
                  <a:pt x="3019411" y="1124703"/>
                </a:cubicBezTo>
                <a:cubicBezTo>
                  <a:pt x="3214147" y="1130789"/>
                  <a:pt x="3605889" y="774265"/>
                  <a:pt x="3614786" y="421291"/>
                </a:cubicBezTo>
                <a:cubicBezTo>
                  <a:pt x="3596657" y="3190"/>
                  <a:pt x="3151185" y="20501"/>
                  <a:pt x="3140117" y="421291"/>
                </a:cubicBezTo>
                <a:cubicBezTo>
                  <a:pt x="3179771" y="990224"/>
                  <a:pt x="3609617" y="1138276"/>
                  <a:pt x="3943404" y="1115038"/>
                </a:cubicBezTo>
              </a:path>
            </a:pathLst>
          </a:cu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Volný tvar 50"/>
          <p:cNvSpPr/>
          <p:nvPr/>
        </p:nvSpPr>
        <p:spPr>
          <a:xfrm rot="5400000">
            <a:off x="4626769" y="2558257"/>
            <a:ext cx="1168400" cy="182562"/>
          </a:xfrm>
          <a:custGeom>
            <a:avLst/>
            <a:gdLst>
              <a:gd name="connsiteX0" fmla="*/ 0 w 3595457"/>
              <a:gd name="connsiteY0" fmla="*/ 877410 h 890727"/>
              <a:gd name="connsiteX1" fmla="*/ 577049 w 3595457"/>
              <a:gd name="connsiteY1" fmla="*/ 140564 h 890727"/>
              <a:gd name="connsiteX2" fmla="*/ 62144 w 3595457"/>
              <a:gd name="connsiteY2" fmla="*/ 149441 h 890727"/>
              <a:gd name="connsiteX3" fmla="*/ 719091 w 3595457"/>
              <a:gd name="connsiteY3" fmla="*/ 886288 h 890727"/>
              <a:gd name="connsiteX4" fmla="*/ 1376039 w 3595457"/>
              <a:gd name="connsiteY4" fmla="*/ 122808 h 890727"/>
              <a:gd name="connsiteX5" fmla="*/ 781235 w 3595457"/>
              <a:gd name="connsiteY5" fmla="*/ 149441 h 890727"/>
              <a:gd name="connsiteX6" fmla="*/ 1447060 w 3595457"/>
              <a:gd name="connsiteY6" fmla="*/ 877410 h 890727"/>
              <a:gd name="connsiteX7" fmla="*/ 2077375 w 3595457"/>
              <a:gd name="connsiteY7" fmla="*/ 149441 h 890727"/>
              <a:gd name="connsiteX8" fmla="*/ 1491449 w 3595457"/>
              <a:gd name="connsiteY8" fmla="*/ 140564 h 890727"/>
              <a:gd name="connsiteX9" fmla="*/ 2157274 w 3595457"/>
              <a:gd name="connsiteY9" fmla="*/ 886288 h 890727"/>
              <a:gd name="connsiteX10" fmla="*/ 2805344 w 3595457"/>
              <a:gd name="connsiteY10" fmla="*/ 149441 h 890727"/>
              <a:gd name="connsiteX11" fmla="*/ 2219418 w 3595457"/>
              <a:gd name="connsiteY11" fmla="*/ 140564 h 890727"/>
              <a:gd name="connsiteX12" fmla="*/ 2876365 w 3595457"/>
              <a:gd name="connsiteY12" fmla="*/ 886288 h 890727"/>
              <a:gd name="connsiteX13" fmla="*/ 3586579 w 3595457"/>
              <a:gd name="connsiteY13" fmla="*/ 158319 h 890727"/>
              <a:gd name="connsiteX14" fmla="*/ 2929631 w 3595457"/>
              <a:gd name="connsiteY14" fmla="*/ 149441 h 890727"/>
              <a:gd name="connsiteX15" fmla="*/ 3586579 w 3595457"/>
              <a:gd name="connsiteY15" fmla="*/ 886288 h 890727"/>
              <a:gd name="connsiteX16" fmla="*/ 3586579 w 3595457"/>
              <a:gd name="connsiteY16" fmla="*/ 886288 h 890727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8492"/>
              <a:gd name="connsiteX1" fmla="*/ 577049 w 3595457"/>
              <a:gd name="connsiteY1" fmla="*/ 345183 h 1098492"/>
              <a:gd name="connsiteX2" fmla="*/ 62144 w 3595457"/>
              <a:gd name="connsiteY2" fmla="*/ 354060 h 1098492"/>
              <a:gd name="connsiteX3" fmla="*/ 719091 w 3595457"/>
              <a:gd name="connsiteY3" fmla="*/ 1090907 h 1098492"/>
              <a:gd name="connsiteX4" fmla="*/ 1376039 w 3595457"/>
              <a:gd name="connsiteY4" fmla="*/ 327427 h 1098492"/>
              <a:gd name="connsiteX5" fmla="*/ 781235 w 3595457"/>
              <a:gd name="connsiteY5" fmla="*/ 354060 h 1098492"/>
              <a:gd name="connsiteX6" fmla="*/ 1447060 w 3595457"/>
              <a:gd name="connsiteY6" fmla="*/ 1082029 h 1098492"/>
              <a:gd name="connsiteX7" fmla="*/ 2077375 w 3595457"/>
              <a:gd name="connsiteY7" fmla="*/ 354060 h 1098492"/>
              <a:gd name="connsiteX8" fmla="*/ 1491449 w 3595457"/>
              <a:gd name="connsiteY8" fmla="*/ 345183 h 1098492"/>
              <a:gd name="connsiteX9" fmla="*/ 2157274 w 3595457"/>
              <a:gd name="connsiteY9" fmla="*/ 1090907 h 1098492"/>
              <a:gd name="connsiteX10" fmla="*/ 2805344 w 3595457"/>
              <a:gd name="connsiteY10" fmla="*/ 354060 h 1098492"/>
              <a:gd name="connsiteX11" fmla="*/ 2219418 w 3595457"/>
              <a:gd name="connsiteY11" fmla="*/ 345183 h 1098492"/>
              <a:gd name="connsiteX12" fmla="*/ 2876365 w 3595457"/>
              <a:gd name="connsiteY12" fmla="*/ 1090907 h 1098492"/>
              <a:gd name="connsiteX13" fmla="*/ 3586579 w 3595457"/>
              <a:gd name="connsiteY13" fmla="*/ 362938 h 1098492"/>
              <a:gd name="connsiteX14" fmla="*/ 2929631 w 3595457"/>
              <a:gd name="connsiteY14" fmla="*/ 354060 h 1098492"/>
              <a:gd name="connsiteX15" fmla="*/ 3586579 w 3595457"/>
              <a:gd name="connsiteY15" fmla="*/ 1090907 h 1098492"/>
              <a:gd name="connsiteX16" fmla="*/ 3586579 w 3595457"/>
              <a:gd name="connsiteY16" fmla="*/ 1090907 h 1098492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90501 w 3595457"/>
              <a:gd name="connsiteY4" fmla="*/ 350982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689102"/>
              <a:gd name="connsiteY0" fmla="*/ 1137192 h 1261182"/>
              <a:gd name="connsiteX1" fmla="*/ 577049 w 3689102"/>
              <a:gd name="connsiteY1" fmla="*/ 400346 h 1261182"/>
              <a:gd name="connsiteX2" fmla="*/ 62144 w 3689102"/>
              <a:gd name="connsiteY2" fmla="*/ 409223 h 1261182"/>
              <a:gd name="connsiteX3" fmla="*/ 719091 w 3689102"/>
              <a:gd name="connsiteY3" fmla="*/ 1146070 h 1261182"/>
              <a:gd name="connsiteX4" fmla="*/ 1390501 w 3689102"/>
              <a:gd name="connsiteY4" fmla="*/ 406145 h 1261182"/>
              <a:gd name="connsiteX5" fmla="*/ 781235 w 3689102"/>
              <a:gd name="connsiteY5" fmla="*/ 409223 h 1261182"/>
              <a:gd name="connsiteX6" fmla="*/ 1447060 w 3689102"/>
              <a:gd name="connsiteY6" fmla="*/ 1137192 h 1261182"/>
              <a:gd name="connsiteX7" fmla="*/ 2077375 w 3689102"/>
              <a:gd name="connsiteY7" fmla="*/ 409223 h 1261182"/>
              <a:gd name="connsiteX8" fmla="*/ 1491449 w 3689102"/>
              <a:gd name="connsiteY8" fmla="*/ 400346 h 1261182"/>
              <a:gd name="connsiteX9" fmla="*/ 2157274 w 3689102"/>
              <a:gd name="connsiteY9" fmla="*/ 1146070 h 1261182"/>
              <a:gd name="connsiteX10" fmla="*/ 2805344 w 3689102"/>
              <a:gd name="connsiteY10" fmla="*/ 409223 h 1261182"/>
              <a:gd name="connsiteX11" fmla="*/ 2219418 w 3689102"/>
              <a:gd name="connsiteY11" fmla="*/ 400346 h 1261182"/>
              <a:gd name="connsiteX12" fmla="*/ 2876365 w 3689102"/>
              <a:gd name="connsiteY12" fmla="*/ 1146070 h 1261182"/>
              <a:gd name="connsiteX13" fmla="*/ 3586579 w 3689102"/>
              <a:gd name="connsiteY13" fmla="*/ 418101 h 1261182"/>
              <a:gd name="connsiteX14" fmla="*/ 2929631 w 3689102"/>
              <a:gd name="connsiteY14" fmla="*/ 409223 h 1261182"/>
              <a:gd name="connsiteX15" fmla="*/ 3586579 w 3689102"/>
              <a:gd name="connsiteY15" fmla="*/ 1146070 h 1261182"/>
              <a:gd name="connsiteX16" fmla="*/ 3544768 w 3689102"/>
              <a:gd name="connsiteY16" fmla="*/ 1099892 h 1261182"/>
              <a:gd name="connsiteX0" fmla="*/ 0 w 3829855"/>
              <a:gd name="connsiteY0" fmla="*/ 1137192 h 1160220"/>
              <a:gd name="connsiteX1" fmla="*/ 577049 w 3829855"/>
              <a:gd name="connsiteY1" fmla="*/ 400346 h 1160220"/>
              <a:gd name="connsiteX2" fmla="*/ 62144 w 3829855"/>
              <a:gd name="connsiteY2" fmla="*/ 409223 h 1160220"/>
              <a:gd name="connsiteX3" fmla="*/ 719091 w 3829855"/>
              <a:gd name="connsiteY3" fmla="*/ 1146070 h 1160220"/>
              <a:gd name="connsiteX4" fmla="*/ 1390501 w 3829855"/>
              <a:gd name="connsiteY4" fmla="*/ 406145 h 1160220"/>
              <a:gd name="connsiteX5" fmla="*/ 781235 w 3829855"/>
              <a:gd name="connsiteY5" fmla="*/ 409223 h 1160220"/>
              <a:gd name="connsiteX6" fmla="*/ 1447060 w 3829855"/>
              <a:gd name="connsiteY6" fmla="*/ 1137192 h 1160220"/>
              <a:gd name="connsiteX7" fmla="*/ 2077375 w 3829855"/>
              <a:gd name="connsiteY7" fmla="*/ 409223 h 1160220"/>
              <a:gd name="connsiteX8" fmla="*/ 1491449 w 3829855"/>
              <a:gd name="connsiteY8" fmla="*/ 400346 h 1160220"/>
              <a:gd name="connsiteX9" fmla="*/ 2157274 w 3829855"/>
              <a:gd name="connsiteY9" fmla="*/ 1146070 h 1160220"/>
              <a:gd name="connsiteX10" fmla="*/ 2805344 w 3829855"/>
              <a:gd name="connsiteY10" fmla="*/ 409223 h 1160220"/>
              <a:gd name="connsiteX11" fmla="*/ 2219418 w 3829855"/>
              <a:gd name="connsiteY11" fmla="*/ 400346 h 1160220"/>
              <a:gd name="connsiteX12" fmla="*/ 2876365 w 3829855"/>
              <a:gd name="connsiteY12" fmla="*/ 1146070 h 1160220"/>
              <a:gd name="connsiteX13" fmla="*/ 3586579 w 3829855"/>
              <a:gd name="connsiteY13" fmla="*/ 418101 h 1160220"/>
              <a:gd name="connsiteX14" fmla="*/ 2929631 w 3829855"/>
              <a:gd name="connsiteY14" fmla="*/ 409223 h 1160220"/>
              <a:gd name="connsiteX15" fmla="*/ 3727332 w 3829855"/>
              <a:gd name="connsiteY15" fmla="*/ 953840 h 1160220"/>
              <a:gd name="connsiteX16" fmla="*/ 3544768 w 3829855"/>
              <a:gd name="connsiteY16" fmla="*/ 1099892 h 1160220"/>
              <a:gd name="connsiteX0" fmla="*/ 0 w 3878539"/>
              <a:gd name="connsiteY0" fmla="*/ 1137192 h 1160220"/>
              <a:gd name="connsiteX1" fmla="*/ 577049 w 3878539"/>
              <a:gd name="connsiteY1" fmla="*/ 400346 h 1160220"/>
              <a:gd name="connsiteX2" fmla="*/ 62144 w 3878539"/>
              <a:gd name="connsiteY2" fmla="*/ 409223 h 1160220"/>
              <a:gd name="connsiteX3" fmla="*/ 719091 w 3878539"/>
              <a:gd name="connsiteY3" fmla="*/ 1146070 h 1160220"/>
              <a:gd name="connsiteX4" fmla="*/ 1390501 w 3878539"/>
              <a:gd name="connsiteY4" fmla="*/ 406145 h 1160220"/>
              <a:gd name="connsiteX5" fmla="*/ 781235 w 3878539"/>
              <a:gd name="connsiteY5" fmla="*/ 409223 h 1160220"/>
              <a:gd name="connsiteX6" fmla="*/ 1447060 w 3878539"/>
              <a:gd name="connsiteY6" fmla="*/ 1137192 h 1160220"/>
              <a:gd name="connsiteX7" fmla="*/ 2077375 w 3878539"/>
              <a:gd name="connsiteY7" fmla="*/ 409223 h 1160220"/>
              <a:gd name="connsiteX8" fmla="*/ 1491449 w 3878539"/>
              <a:gd name="connsiteY8" fmla="*/ 400346 h 1160220"/>
              <a:gd name="connsiteX9" fmla="*/ 2157274 w 3878539"/>
              <a:gd name="connsiteY9" fmla="*/ 1146070 h 1160220"/>
              <a:gd name="connsiteX10" fmla="*/ 2805344 w 3878539"/>
              <a:gd name="connsiteY10" fmla="*/ 409223 h 1160220"/>
              <a:gd name="connsiteX11" fmla="*/ 2219418 w 3878539"/>
              <a:gd name="connsiteY11" fmla="*/ 400346 h 1160220"/>
              <a:gd name="connsiteX12" fmla="*/ 2876365 w 3878539"/>
              <a:gd name="connsiteY12" fmla="*/ 1146070 h 1160220"/>
              <a:gd name="connsiteX13" fmla="*/ 3586579 w 3878539"/>
              <a:gd name="connsiteY13" fmla="*/ 418101 h 1160220"/>
              <a:gd name="connsiteX14" fmla="*/ 2929631 w 3878539"/>
              <a:gd name="connsiteY14" fmla="*/ 409223 h 1160220"/>
              <a:gd name="connsiteX15" fmla="*/ 3727332 w 3878539"/>
              <a:gd name="connsiteY15" fmla="*/ 953840 h 1160220"/>
              <a:gd name="connsiteX16" fmla="*/ 3836871 w 3878539"/>
              <a:gd name="connsiteY16" fmla="*/ 1136405 h 1160220"/>
              <a:gd name="connsiteX0" fmla="*/ 0 w 3850808"/>
              <a:gd name="connsiteY0" fmla="*/ 1137192 h 1257602"/>
              <a:gd name="connsiteX1" fmla="*/ 577049 w 3850808"/>
              <a:gd name="connsiteY1" fmla="*/ 400346 h 1257602"/>
              <a:gd name="connsiteX2" fmla="*/ 62144 w 3850808"/>
              <a:gd name="connsiteY2" fmla="*/ 409223 h 1257602"/>
              <a:gd name="connsiteX3" fmla="*/ 719091 w 3850808"/>
              <a:gd name="connsiteY3" fmla="*/ 1146070 h 1257602"/>
              <a:gd name="connsiteX4" fmla="*/ 1390501 w 3850808"/>
              <a:gd name="connsiteY4" fmla="*/ 406145 h 1257602"/>
              <a:gd name="connsiteX5" fmla="*/ 781235 w 3850808"/>
              <a:gd name="connsiteY5" fmla="*/ 409223 h 1257602"/>
              <a:gd name="connsiteX6" fmla="*/ 1447060 w 3850808"/>
              <a:gd name="connsiteY6" fmla="*/ 1137192 h 1257602"/>
              <a:gd name="connsiteX7" fmla="*/ 2077375 w 3850808"/>
              <a:gd name="connsiteY7" fmla="*/ 409223 h 1257602"/>
              <a:gd name="connsiteX8" fmla="*/ 1491449 w 3850808"/>
              <a:gd name="connsiteY8" fmla="*/ 400346 h 1257602"/>
              <a:gd name="connsiteX9" fmla="*/ 2157274 w 3850808"/>
              <a:gd name="connsiteY9" fmla="*/ 1146070 h 1257602"/>
              <a:gd name="connsiteX10" fmla="*/ 2805344 w 3850808"/>
              <a:gd name="connsiteY10" fmla="*/ 409223 h 1257602"/>
              <a:gd name="connsiteX11" fmla="*/ 2219418 w 3850808"/>
              <a:gd name="connsiteY11" fmla="*/ 400346 h 1257602"/>
              <a:gd name="connsiteX12" fmla="*/ 2876365 w 3850808"/>
              <a:gd name="connsiteY12" fmla="*/ 1146070 h 1257602"/>
              <a:gd name="connsiteX13" fmla="*/ 3586579 w 3850808"/>
              <a:gd name="connsiteY13" fmla="*/ 418101 h 1257602"/>
              <a:gd name="connsiteX14" fmla="*/ 2929631 w 3850808"/>
              <a:gd name="connsiteY14" fmla="*/ 409223 h 1257602"/>
              <a:gd name="connsiteX15" fmla="*/ 3581280 w 3850808"/>
              <a:gd name="connsiteY15" fmla="*/ 1136405 h 1257602"/>
              <a:gd name="connsiteX16" fmla="*/ 3836871 w 3850808"/>
              <a:gd name="connsiteY16" fmla="*/ 1136405 h 1257602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1280 w 3586579"/>
              <a:gd name="connsiteY15" fmla="*/ 1136405 h 1160220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0 w 3620085"/>
              <a:gd name="connsiteY0" fmla="*/ 1063379 h 1160220"/>
              <a:gd name="connsiteX1" fmla="*/ 610555 w 3620085"/>
              <a:gd name="connsiteY1" fmla="*/ 400346 h 1160220"/>
              <a:gd name="connsiteX2" fmla="*/ 95650 w 3620085"/>
              <a:gd name="connsiteY2" fmla="*/ 409223 h 1160220"/>
              <a:gd name="connsiteX3" fmla="*/ 752597 w 3620085"/>
              <a:gd name="connsiteY3" fmla="*/ 1146070 h 1160220"/>
              <a:gd name="connsiteX4" fmla="*/ 1424007 w 3620085"/>
              <a:gd name="connsiteY4" fmla="*/ 406145 h 1160220"/>
              <a:gd name="connsiteX5" fmla="*/ 814741 w 3620085"/>
              <a:gd name="connsiteY5" fmla="*/ 409223 h 1160220"/>
              <a:gd name="connsiteX6" fmla="*/ 1480566 w 3620085"/>
              <a:gd name="connsiteY6" fmla="*/ 1137192 h 1160220"/>
              <a:gd name="connsiteX7" fmla="*/ 2110881 w 3620085"/>
              <a:gd name="connsiteY7" fmla="*/ 409223 h 1160220"/>
              <a:gd name="connsiteX8" fmla="*/ 1524955 w 3620085"/>
              <a:gd name="connsiteY8" fmla="*/ 400346 h 1160220"/>
              <a:gd name="connsiteX9" fmla="*/ 2190780 w 3620085"/>
              <a:gd name="connsiteY9" fmla="*/ 1146070 h 1160220"/>
              <a:gd name="connsiteX10" fmla="*/ 2838850 w 3620085"/>
              <a:gd name="connsiteY10" fmla="*/ 409223 h 1160220"/>
              <a:gd name="connsiteX11" fmla="*/ 2252924 w 3620085"/>
              <a:gd name="connsiteY11" fmla="*/ 400346 h 1160220"/>
              <a:gd name="connsiteX12" fmla="*/ 2909871 w 3620085"/>
              <a:gd name="connsiteY12" fmla="*/ 1146070 h 1160220"/>
              <a:gd name="connsiteX13" fmla="*/ 3620085 w 3620085"/>
              <a:gd name="connsiteY13" fmla="*/ 418101 h 1160220"/>
              <a:gd name="connsiteX14" fmla="*/ 2963137 w 3620085"/>
              <a:gd name="connsiteY14" fmla="*/ 409223 h 1160220"/>
              <a:gd name="connsiteX15" fmla="*/ 3614786 w 3620085"/>
              <a:gd name="connsiteY15" fmla="*/ 1136405 h 1160220"/>
              <a:gd name="connsiteX0" fmla="*/ 211298 w 3831383"/>
              <a:gd name="connsiteY0" fmla="*/ 1063379 h 1160220"/>
              <a:gd name="connsiteX1" fmla="*/ 101759 w 3831383"/>
              <a:gd name="connsiteY1" fmla="*/ 953840 h 1160220"/>
              <a:gd name="connsiteX2" fmla="*/ 821853 w 3831383"/>
              <a:gd name="connsiteY2" fmla="*/ 400346 h 1160220"/>
              <a:gd name="connsiteX3" fmla="*/ 306948 w 3831383"/>
              <a:gd name="connsiteY3" fmla="*/ 409223 h 1160220"/>
              <a:gd name="connsiteX4" fmla="*/ 963895 w 3831383"/>
              <a:gd name="connsiteY4" fmla="*/ 1146070 h 1160220"/>
              <a:gd name="connsiteX5" fmla="*/ 1635305 w 3831383"/>
              <a:gd name="connsiteY5" fmla="*/ 406145 h 1160220"/>
              <a:gd name="connsiteX6" fmla="*/ 1026039 w 3831383"/>
              <a:gd name="connsiteY6" fmla="*/ 409223 h 1160220"/>
              <a:gd name="connsiteX7" fmla="*/ 1691864 w 3831383"/>
              <a:gd name="connsiteY7" fmla="*/ 1137192 h 1160220"/>
              <a:gd name="connsiteX8" fmla="*/ 2322179 w 3831383"/>
              <a:gd name="connsiteY8" fmla="*/ 409223 h 1160220"/>
              <a:gd name="connsiteX9" fmla="*/ 1736253 w 3831383"/>
              <a:gd name="connsiteY9" fmla="*/ 400346 h 1160220"/>
              <a:gd name="connsiteX10" fmla="*/ 2402078 w 3831383"/>
              <a:gd name="connsiteY10" fmla="*/ 1146070 h 1160220"/>
              <a:gd name="connsiteX11" fmla="*/ 3050148 w 3831383"/>
              <a:gd name="connsiteY11" fmla="*/ 409223 h 1160220"/>
              <a:gd name="connsiteX12" fmla="*/ 2464222 w 3831383"/>
              <a:gd name="connsiteY12" fmla="*/ 400346 h 1160220"/>
              <a:gd name="connsiteX13" fmla="*/ 3121169 w 3831383"/>
              <a:gd name="connsiteY13" fmla="*/ 1146070 h 1160220"/>
              <a:gd name="connsiteX14" fmla="*/ 3831383 w 3831383"/>
              <a:gd name="connsiteY14" fmla="*/ 418101 h 1160220"/>
              <a:gd name="connsiteX15" fmla="*/ 3174435 w 3831383"/>
              <a:gd name="connsiteY15" fmla="*/ 409223 h 1160220"/>
              <a:gd name="connsiteX16" fmla="*/ 3826084 w 3831383"/>
              <a:gd name="connsiteY16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0 w 3583572"/>
              <a:gd name="connsiteY0" fmla="*/ 1136405 h 1169806"/>
              <a:gd name="connsiteX1" fmla="*/ 574042 w 3583572"/>
              <a:gd name="connsiteY1" fmla="*/ 400346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78273"/>
              <a:gd name="connsiteY0" fmla="*/ 1115038 h 1148439"/>
              <a:gd name="connsiteX1" fmla="*/ 584206 w 3578273"/>
              <a:gd name="connsiteY1" fmla="*/ 384778 h 1148439"/>
              <a:gd name="connsiteX2" fmla="*/ 109537 w 3578273"/>
              <a:gd name="connsiteY2" fmla="*/ 384778 h 1148439"/>
              <a:gd name="connsiteX3" fmla="*/ 716084 w 3578273"/>
              <a:gd name="connsiteY3" fmla="*/ 1124703 h 1148439"/>
              <a:gd name="connsiteX4" fmla="*/ 1314466 w 3578273"/>
              <a:gd name="connsiteY4" fmla="*/ 384778 h 1148439"/>
              <a:gd name="connsiteX5" fmla="*/ 839797 w 3578273"/>
              <a:gd name="connsiteY5" fmla="*/ 384778 h 1148439"/>
              <a:gd name="connsiteX6" fmla="*/ 1444053 w 3578273"/>
              <a:gd name="connsiteY6" fmla="*/ 1115825 h 1148439"/>
              <a:gd name="connsiteX7" fmla="*/ 2044726 w 3578273"/>
              <a:gd name="connsiteY7" fmla="*/ 421291 h 1148439"/>
              <a:gd name="connsiteX8" fmla="*/ 1570057 w 3578273"/>
              <a:gd name="connsiteY8" fmla="*/ 384778 h 1148439"/>
              <a:gd name="connsiteX9" fmla="*/ 2154267 w 3578273"/>
              <a:gd name="connsiteY9" fmla="*/ 1124703 h 1148439"/>
              <a:gd name="connsiteX10" fmla="*/ 2738473 w 3578273"/>
              <a:gd name="connsiteY10" fmla="*/ 421291 h 1148439"/>
              <a:gd name="connsiteX11" fmla="*/ 2300317 w 3578273"/>
              <a:gd name="connsiteY11" fmla="*/ 384778 h 1148439"/>
              <a:gd name="connsiteX12" fmla="*/ 2873358 w 3578273"/>
              <a:gd name="connsiteY12" fmla="*/ 1124703 h 1148439"/>
              <a:gd name="connsiteX13" fmla="*/ 3468733 w 3578273"/>
              <a:gd name="connsiteY13" fmla="*/ 421291 h 1148439"/>
              <a:gd name="connsiteX14" fmla="*/ 2994064 w 3578273"/>
              <a:gd name="connsiteY14" fmla="*/ 421291 h 1148439"/>
              <a:gd name="connsiteX15" fmla="*/ 3578273 w 3578273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3404" h="1148439">
                <a:moveTo>
                  <a:pt x="0" y="1115038"/>
                </a:moveTo>
                <a:cubicBezTo>
                  <a:pt x="331975" y="1148439"/>
                  <a:pt x="734754" y="920241"/>
                  <a:pt x="730259" y="384778"/>
                </a:cubicBezTo>
                <a:cubicBezTo>
                  <a:pt x="734288" y="39595"/>
                  <a:pt x="262164" y="17557"/>
                  <a:pt x="255590" y="384778"/>
                </a:cubicBezTo>
                <a:cubicBezTo>
                  <a:pt x="253922" y="742383"/>
                  <a:pt x="479666" y="1132288"/>
                  <a:pt x="862137" y="1124703"/>
                </a:cubicBezTo>
                <a:cubicBezTo>
                  <a:pt x="1238298" y="1132935"/>
                  <a:pt x="1440648" y="774265"/>
                  <a:pt x="1460519" y="384778"/>
                </a:cubicBezTo>
                <a:cubicBezTo>
                  <a:pt x="1437549" y="14302"/>
                  <a:pt x="994670" y="47856"/>
                  <a:pt x="985850" y="384778"/>
                </a:cubicBezTo>
                <a:cubicBezTo>
                  <a:pt x="972306" y="759761"/>
                  <a:pt x="1234396" y="1128496"/>
                  <a:pt x="1590106" y="1115825"/>
                </a:cubicBezTo>
                <a:cubicBezTo>
                  <a:pt x="1974411" y="1123733"/>
                  <a:pt x="2170682" y="774264"/>
                  <a:pt x="2190779" y="421291"/>
                </a:cubicBezTo>
                <a:cubicBezTo>
                  <a:pt x="2190241" y="41291"/>
                  <a:pt x="1712338" y="3176"/>
                  <a:pt x="1716110" y="384778"/>
                </a:cubicBezTo>
                <a:cubicBezTo>
                  <a:pt x="1705630" y="775829"/>
                  <a:pt x="1933704" y="1131132"/>
                  <a:pt x="2300320" y="1124703"/>
                </a:cubicBezTo>
                <a:cubicBezTo>
                  <a:pt x="2695512" y="1138853"/>
                  <a:pt x="2878923" y="761457"/>
                  <a:pt x="2884526" y="421291"/>
                </a:cubicBezTo>
                <a:cubicBezTo>
                  <a:pt x="2875815" y="33447"/>
                  <a:pt x="2445644" y="0"/>
                  <a:pt x="2446370" y="384778"/>
                </a:cubicBezTo>
                <a:cubicBezTo>
                  <a:pt x="2451856" y="755215"/>
                  <a:pt x="2824675" y="1118618"/>
                  <a:pt x="3019411" y="1124703"/>
                </a:cubicBezTo>
                <a:cubicBezTo>
                  <a:pt x="3214147" y="1130789"/>
                  <a:pt x="3605889" y="774265"/>
                  <a:pt x="3614786" y="421291"/>
                </a:cubicBezTo>
                <a:cubicBezTo>
                  <a:pt x="3596657" y="3190"/>
                  <a:pt x="3151185" y="20501"/>
                  <a:pt x="3140117" y="421291"/>
                </a:cubicBezTo>
                <a:cubicBezTo>
                  <a:pt x="3179771" y="990224"/>
                  <a:pt x="3609617" y="1138276"/>
                  <a:pt x="3943404" y="1115038"/>
                </a:cubicBezTo>
              </a:path>
            </a:pathLst>
          </a:cu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Volný tvar 51"/>
          <p:cNvSpPr/>
          <p:nvPr/>
        </p:nvSpPr>
        <p:spPr>
          <a:xfrm rot="12190223">
            <a:off x="4122738" y="3567113"/>
            <a:ext cx="1168400" cy="182562"/>
          </a:xfrm>
          <a:custGeom>
            <a:avLst/>
            <a:gdLst>
              <a:gd name="connsiteX0" fmla="*/ 0 w 3595457"/>
              <a:gd name="connsiteY0" fmla="*/ 877410 h 890727"/>
              <a:gd name="connsiteX1" fmla="*/ 577049 w 3595457"/>
              <a:gd name="connsiteY1" fmla="*/ 140564 h 890727"/>
              <a:gd name="connsiteX2" fmla="*/ 62144 w 3595457"/>
              <a:gd name="connsiteY2" fmla="*/ 149441 h 890727"/>
              <a:gd name="connsiteX3" fmla="*/ 719091 w 3595457"/>
              <a:gd name="connsiteY3" fmla="*/ 886288 h 890727"/>
              <a:gd name="connsiteX4" fmla="*/ 1376039 w 3595457"/>
              <a:gd name="connsiteY4" fmla="*/ 122808 h 890727"/>
              <a:gd name="connsiteX5" fmla="*/ 781235 w 3595457"/>
              <a:gd name="connsiteY5" fmla="*/ 149441 h 890727"/>
              <a:gd name="connsiteX6" fmla="*/ 1447060 w 3595457"/>
              <a:gd name="connsiteY6" fmla="*/ 877410 h 890727"/>
              <a:gd name="connsiteX7" fmla="*/ 2077375 w 3595457"/>
              <a:gd name="connsiteY7" fmla="*/ 149441 h 890727"/>
              <a:gd name="connsiteX8" fmla="*/ 1491449 w 3595457"/>
              <a:gd name="connsiteY8" fmla="*/ 140564 h 890727"/>
              <a:gd name="connsiteX9" fmla="*/ 2157274 w 3595457"/>
              <a:gd name="connsiteY9" fmla="*/ 886288 h 890727"/>
              <a:gd name="connsiteX10" fmla="*/ 2805344 w 3595457"/>
              <a:gd name="connsiteY10" fmla="*/ 149441 h 890727"/>
              <a:gd name="connsiteX11" fmla="*/ 2219418 w 3595457"/>
              <a:gd name="connsiteY11" fmla="*/ 140564 h 890727"/>
              <a:gd name="connsiteX12" fmla="*/ 2876365 w 3595457"/>
              <a:gd name="connsiteY12" fmla="*/ 886288 h 890727"/>
              <a:gd name="connsiteX13" fmla="*/ 3586579 w 3595457"/>
              <a:gd name="connsiteY13" fmla="*/ 158319 h 890727"/>
              <a:gd name="connsiteX14" fmla="*/ 2929631 w 3595457"/>
              <a:gd name="connsiteY14" fmla="*/ 149441 h 890727"/>
              <a:gd name="connsiteX15" fmla="*/ 3586579 w 3595457"/>
              <a:gd name="connsiteY15" fmla="*/ 886288 h 890727"/>
              <a:gd name="connsiteX16" fmla="*/ 3586579 w 3595457"/>
              <a:gd name="connsiteY16" fmla="*/ 886288 h 890727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8492"/>
              <a:gd name="connsiteX1" fmla="*/ 577049 w 3595457"/>
              <a:gd name="connsiteY1" fmla="*/ 345183 h 1098492"/>
              <a:gd name="connsiteX2" fmla="*/ 62144 w 3595457"/>
              <a:gd name="connsiteY2" fmla="*/ 354060 h 1098492"/>
              <a:gd name="connsiteX3" fmla="*/ 719091 w 3595457"/>
              <a:gd name="connsiteY3" fmla="*/ 1090907 h 1098492"/>
              <a:gd name="connsiteX4" fmla="*/ 1376039 w 3595457"/>
              <a:gd name="connsiteY4" fmla="*/ 327427 h 1098492"/>
              <a:gd name="connsiteX5" fmla="*/ 781235 w 3595457"/>
              <a:gd name="connsiteY5" fmla="*/ 354060 h 1098492"/>
              <a:gd name="connsiteX6" fmla="*/ 1447060 w 3595457"/>
              <a:gd name="connsiteY6" fmla="*/ 1082029 h 1098492"/>
              <a:gd name="connsiteX7" fmla="*/ 2077375 w 3595457"/>
              <a:gd name="connsiteY7" fmla="*/ 354060 h 1098492"/>
              <a:gd name="connsiteX8" fmla="*/ 1491449 w 3595457"/>
              <a:gd name="connsiteY8" fmla="*/ 345183 h 1098492"/>
              <a:gd name="connsiteX9" fmla="*/ 2157274 w 3595457"/>
              <a:gd name="connsiteY9" fmla="*/ 1090907 h 1098492"/>
              <a:gd name="connsiteX10" fmla="*/ 2805344 w 3595457"/>
              <a:gd name="connsiteY10" fmla="*/ 354060 h 1098492"/>
              <a:gd name="connsiteX11" fmla="*/ 2219418 w 3595457"/>
              <a:gd name="connsiteY11" fmla="*/ 345183 h 1098492"/>
              <a:gd name="connsiteX12" fmla="*/ 2876365 w 3595457"/>
              <a:gd name="connsiteY12" fmla="*/ 1090907 h 1098492"/>
              <a:gd name="connsiteX13" fmla="*/ 3586579 w 3595457"/>
              <a:gd name="connsiteY13" fmla="*/ 362938 h 1098492"/>
              <a:gd name="connsiteX14" fmla="*/ 2929631 w 3595457"/>
              <a:gd name="connsiteY14" fmla="*/ 354060 h 1098492"/>
              <a:gd name="connsiteX15" fmla="*/ 3586579 w 3595457"/>
              <a:gd name="connsiteY15" fmla="*/ 1090907 h 1098492"/>
              <a:gd name="connsiteX16" fmla="*/ 3586579 w 3595457"/>
              <a:gd name="connsiteY16" fmla="*/ 1090907 h 1098492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90501 w 3595457"/>
              <a:gd name="connsiteY4" fmla="*/ 350982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689102"/>
              <a:gd name="connsiteY0" fmla="*/ 1137192 h 1261182"/>
              <a:gd name="connsiteX1" fmla="*/ 577049 w 3689102"/>
              <a:gd name="connsiteY1" fmla="*/ 400346 h 1261182"/>
              <a:gd name="connsiteX2" fmla="*/ 62144 w 3689102"/>
              <a:gd name="connsiteY2" fmla="*/ 409223 h 1261182"/>
              <a:gd name="connsiteX3" fmla="*/ 719091 w 3689102"/>
              <a:gd name="connsiteY3" fmla="*/ 1146070 h 1261182"/>
              <a:gd name="connsiteX4" fmla="*/ 1390501 w 3689102"/>
              <a:gd name="connsiteY4" fmla="*/ 406145 h 1261182"/>
              <a:gd name="connsiteX5" fmla="*/ 781235 w 3689102"/>
              <a:gd name="connsiteY5" fmla="*/ 409223 h 1261182"/>
              <a:gd name="connsiteX6" fmla="*/ 1447060 w 3689102"/>
              <a:gd name="connsiteY6" fmla="*/ 1137192 h 1261182"/>
              <a:gd name="connsiteX7" fmla="*/ 2077375 w 3689102"/>
              <a:gd name="connsiteY7" fmla="*/ 409223 h 1261182"/>
              <a:gd name="connsiteX8" fmla="*/ 1491449 w 3689102"/>
              <a:gd name="connsiteY8" fmla="*/ 400346 h 1261182"/>
              <a:gd name="connsiteX9" fmla="*/ 2157274 w 3689102"/>
              <a:gd name="connsiteY9" fmla="*/ 1146070 h 1261182"/>
              <a:gd name="connsiteX10" fmla="*/ 2805344 w 3689102"/>
              <a:gd name="connsiteY10" fmla="*/ 409223 h 1261182"/>
              <a:gd name="connsiteX11" fmla="*/ 2219418 w 3689102"/>
              <a:gd name="connsiteY11" fmla="*/ 400346 h 1261182"/>
              <a:gd name="connsiteX12" fmla="*/ 2876365 w 3689102"/>
              <a:gd name="connsiteY12" fmla="*/ 1146070 h 1261182"/>
              <a:gd name="connsiteX13" fmla="*/ 3586579 w 3689102"/>
              <a:gd name="connsiteY13" fmla="*/ 418101 h 1261182"/>
              <a:gd name="connsiteX14" fmla="*/ 2929631 w 3689102"/>
              <a:gd name="connsiteY14" fmla="*/ 409223 h 1261182"/>
              <a:gd name="connsiteX15" fmla="*/ 3586579 w 3689102"/>
              <a:gd name="connsiteY15" fmla="*/ 1146070 h 1261182"/>
              <a:gd name="connsiteX16" fmla="*/ 3544768 w 3689102"/>
              <a:gd name="connsiteY16" fmla="*/ 1099892 h 1261182"/>
              <a:gd name="connsiteX0" fmla="*/ 0 w 3829855"/>
              <a:gd name="connsiteY0" fmla="*/ 1137192 h 1160220"/>
              <a:gd name="connsiteX1" fmla="*/ 577049 w 3829855"/>
              <a:gd name="connsiteY1" fmla="*/ 400346 h 1160220"/>
              <a:gd name="connsiteX2" fmla="*/ 62144 w 3829855"/>
              <a:gd name="connsiteY2" fmla="*/ 409223 h 1160220"/>
              <a:gd name="connsiteX3" fmla="*/ 719091 w 3829855"/>
              <a:gd name="connsiteY3" fmla="*/ 1146070 h 1160220"/>
              <a:gd name="connsiteX4" fmla="*/ 1390501 w 3829855"/>
              <a:gd name="connsiteY4" fmla="*/ 406145 h 1160220"/>
              <a:gd name="connsiteX5" fmla="*/ 781235 w 3829855"/>
              <a:gd name="connsiteY5" fmla="*/ 409223 h 1160220"/>
              <a:gd name="connsiteX6" fmla="*/ 1447060 w 3829855"/>
              <a:gd name="connsiteY6" fmla="*/ 1137192 h 1160220"/>
              <a:gd name="connsiteX7" fmla="*/ 2077375 w 3829855"/>
              <a:gd name="connsiteY7" fmla="*/ 409223 h 1160220"/>
              <a:gd name="connsiteX8" fmla="*/ 1491449 w 3829855"/>
              <a:gd name="connsiteY8" fmla="*/ 400346 h 1160220"/>
              <a:gd name="connsiteX9" fmla="*/ 2157274 w 3829855"/>
              <a:gd name="connsiteY9" fmla="*/ 1146070 h 1160220"/>
              <a:gd name="connsiteX10" fmla="*/ 2805344 w 3829855"/>
              <a:gd name="connsiteY10" fmla="*/ 409223 h 1160220"/>
              <a:gd name="connsiteX11" fmla="*/ 2219418 w 3829855"/>
              <a:gd name="connsiteY11" fmla="*/ 400346 h 1160220"/>
              <a:gd name="connsiteX12" fmla="*/ 2876365 w 3829855"/>
              <a:gd name="connsiteY12" fmla="*/ 1146070 h 1160220"/>
              <a:gd name="connsiteX13" fmla="*/ 3586579 w 3829855"/>
              <a:gd name="connsiteY13" fmla="*/ 418101 h 1160220"/>
              <a:gd name="connsiteX14" fmla="*/ 2929631 w 3829855"/>
              <a:gd name="connsiteY14" fmla="*/ 409223 h 1160220"/>
              <a:gd name="connsiteX15" fmla="*/ 3727332 w 3829855"/>
              <a:gd name="connsiteY15" fmla="*/ 953840 h 1160220"/>
              <a:gd name="connsiteX16" fmla="*/ 3544768 w 3829855"/>
              <a:gd name="connsiteY16" fmla="*/ 1099892 h 1160220"/>
              <a:gd name="connsiteX0" fmla="*/ 0 w 3878539"/>
              <a:gd name="connsiteY0" fmla="*/ 1137192 h 1160220"/>
              <a:gd name="connsiteX1" fmla="*/ 577049 w 3878539"/>
              <a:gd name="connsiteY1" fmla="*/ 400346 h 1160220"/>
              <a:gd name="connsiteX2" fmla="*/ 62144 w 3878539"/>
              <a:gd name="connsiteY2" fmla="*/ 409223 h 1160220"/>
              <a:gd name="connsiteX3" fmla="*/ 719091 w 3878539"/>
              <a:gd name="connsiteY3" fmla="*/ 1146070 h 1160220"/>
              <a:gd name="connsiteX4" fmla="*/ 1390501 w 3878539"/>
              <a:gd name="connsiteY4" fmla="*/ 406145 h 1160220"/>
              <a:gd name="connsiteX5" fmla="*/ 781235 w 3878539"/>
              <a:gd name="connsiteY5" fmla="*/ 409223 h 1160220"/>
              <a:gd name="connsiteX6" fmla="*/ 1447060 w 3878539"/>
              <a:gd name="connsiteY6" fmla="*/ 1137192 h 1160220"/>
              <a:gd name="connsiteX7" fmla="*/ 2077375 w 3878539"/>
              <a:gd name="connsiteY7" fmla="*/ 409223 h 1160220"/>
              <a:gd name="connsiteX8" fmla="*/ 1491449 w 3878539"/>
              <a:gd name="connsiteY8" fmla="*/ 400346 h 1160220"/>
              <a:gd name="connsiteX9" fmla="*/ 2157274 w 3878539"/>
              <a:gd name="connsiteY9" fmla="*/ 1146070 h 1160220"/>
              <a:gd name="connsiteX10" fmla="*/ 2805344 w 3878539"/>
              <a:gd name="connsiteY10" fmla="*/ 409223 h 1160220"/>
              <a:gd name="connsiteX11" fmla="*/ 2219418 w 3878539"/>
              <a:gd name="connsiteY11" fmla="*/ 400346 h 1160220"/>
              <a:gd name="connsiteX12" fmla="*/ 2876365 w 3878539"/>
              <a:gd name="connsiteY12" fmla="*/ 1146070 h 1160220"/>
              <a:gd name="connsiteX13" fmla="*/ 3586579 w 3878539"/>
              <a:gd name="connsiteY13" fmla="*/ 418101 h 1160220"/>
              <a:gd name="connsiteX14" fmla="*/ 2929631 w 3878539"/>
              <a:gd name="connsiteY14" fmla="*/ 409223 h 1160220"/>
              <a:gd name="connsiteX15" fmla="*/ 3727332 w 3878539"/>
              <a:gd name="connsiteY15" fmla="*/ 953840 h 1160220"/>
              <a:gd name="connsiteX16" fmla="*/ 3836871 w 3878539"/>
              <a:gd name="connsiteY16" fmla="*/ 1136405 h 1160220"/>
              <a:gd name="connsiteX0" fmla="*/ 0 w 3850808"/>
              <a:gd name="connsiteY0" fmla="*/ 1137192 h 1257602"/>
              <a:gd name="connsiteX1" fmla="*/ 577049 w 3850808"/>
              <a:gd name="connsiteY1" fmla="*/ 400346 h 1257602"/>
              <a:gd name="connsiteX2" fmla="*/ 62144 w 3850808"/>
              <a:gd name="connsiteY2" fmla="*/ 409223 h 1257602"/>
              <a:gd name="connsiteX3" fmla="*/ 719091 w 3850808"/>
              <a:gd name="connsiteY3" fmla="*/ 1146070 h 1257602"/>
              <a:gd name="connsiteX4" fmla="*/ 1390501 w 3850808"/>
              <a:gd name="connsiteY4" fmla="*/ 406145 h 1257602"/>
              <a:gd name="connsiteX5" fmla="*/ 781235 w 3850808"/>
              <a:gd name="connsiteY5" fmla="*/ 409223 h 1257602"/>
              <a:gd name="connsiteX6" fmla="*/ 1447060 w 3850808"/>
              <a:gd name="connsiteY6" fmla="*/ 1137192 h 1257602"/>
              <a:gd name="connsiteX7" fmla="*/ 2077375 w 3850808"/>
              <a:gd name="connsiteY7" fmla="*/ 409223 h 1257602"/>
              <a:gd name="connsiteX8" fmla="*/ 1491449 w 3850808"/>
              <a:gd name="connsiteY8" fmla="*/ 400346 h 1257602"/>
              <a:gd name="connsiteX9" fmla="*/ 2157274 w 3850808"/>
              <a:gd name="connsiteY9" fmla="*/ 1146070 h 1257602"/>
              <a:gd name="connsiteX10" fmla="*/ 2805344 w 3850808"/>
              <a:gd name="connsiteY10" fmla="*/ 409223 h 1257602"/>
              <a:gd name="connsiteX11" fmla="*/ 2219418 w 3850808"/>
              <a:gd name="connsiteY11" fmla="*/ 400346 h 1257602"/>
              <a:gd name="connsiteX12" fmla="*/ 2876365 w 3850808"/>
              <a:gd name="connsiteY12" fmla="*/ 1146070 h 1257602"/>
              <a:gd name="connsiteX13" fmla="*/ 3586579 w 3850808"/>
              <a:gd name="connsiteY13" fmla="*/ 418101 h 1257602"/>
              <a:gd name="connsiteX14" fmla="*/ 2929631 w 3850808"/>
              <a:gd name="connsiteY14" fmla="*/ 409223 h 1257602"/>
              <a:gd name="connsiteX15" fmla="*/ 3581280 w 3850808"/>
              <a:gd name="connsiteY15" fmla="*/ 1136405 h 1257602"/>
              <a:gd name="connsiteX16" fmla="*/ 3836871 w 3850808"/>
              <a:gd name="connsiteY16" fmla="*/ 1136405 h 1257602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1280 w 3586579"/>
              <a:gd name="connsiteY15" fmla="*/ 1136405 h 1160220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0 w 3620085"/>
              <a:gd name="connsiteY0" fmla="*/ 1063379 h 1160220"/>
              <a:gd name="connsiteX1" fmla="*/ 610555 w 3620085"/>
              <a:gd name="connsiteY1" fmla="*/ 400346 h 1160220"/>
              <a:gd name="connsiteX2" fmla="*/ 95650 w 3620085"/>
              <a:gd name="connsiteY2" fmla="*/ 409223 h 1160220"/>
              <a:gd name="connsiteX3" fmla="*/ 752597 w 3620085"/>
              <a:gd name="connsiteY3" fmla="*/ 1146070 h 1160220"/>
              <a:gd name="connsiteX4" fmla="*/ 1424007 w 3620085"/>
              <a:gd name="connsiteY4" fmla="*/ 406145 h 1160220"/>
              <a:gd name="connsiteX5" fmla="*/ 814741 w 3620085"/>
              <a:gd name="connsiteY5" fmla="*/ 409223 h 1160220"/>
              <a:gd name="connsiteX6" fmla="*/ 1480566 w 3620085"/>
              <a:gd name="connsiteY6" fmla="*/ 1137192 h 1160220"/>
              <a:gd name="connsiteX7" fmla="*/ 2110881 w 3620085"/>
              <a:gd name="connsiteY7" fmla="*/ 409223 h 1160220"/>
              <a:gd name="connsiteX8" fmla="*/ 1524955 w 3620085"/>
              <a:gd name="connsiteY8" fmla="*/ 400346 h 1160220"/>
              <a:gd name="connsiteX9" fmla="*/ 2190780 w 3620085"/>
              <a:gd name="connsiteY9" fmla="*/ 1146070 h 1160220"/>
              <a:gd name="connsiteX10" fmla="*/ 2838850 w 3620085"/>
              <a:gd name="connsiteY10" fmla="*/ 409223 h 1160220"/>
              <a:gd name="connsiteX11" fmla="*/ 2252924 w 3620085"/>
              <a:gd name="connsiteY11" fmla="*/ 400346 h 1160220"/>
              <a:gd name="connsiteX12" fmla="*/ 2909871 w 3620085"/>
              <a:gd name="connsiteY12" fmla="*/ 1146070 h 1160220"/>
              <a:gd name="connsiteX13" fmla="*/ 3620085 w 3620085"/>
              <a:gd name="connsiteY13" fmla="*/ 418101 h 1160220"/>
              <a:gd name="connsiteX14" fmla="*/ 2963137 w 3620085"/>
              <a:gd name="connsiteY14" fmla="*/ 409223 h 1160220"/>
              <a:gd name="connsiteX15" fmla="*/ 3614786 w 3620085"/>
              <a:gd name="connsiteY15" fmla="*/ 1136405 h 1160220"/>
              <a:gd name="connsiteX0" fmla="*/ 211298 w 3831383"/>
              <a:gd name="connsiteY0" fmla="*/ 1063379 h 1160220"/>
              <a:gd name="connsiteX1" fmla="*/ 101759 w 3831383"/>
              <a:gd name="connsiteY1" fmla="*/ 953840 h 1160220"/>
              <a:gd name="connsiteX2" fmla="*/ 821853 w 3831383"/>
              <a:gd name="connsiteY2" fmla="*/ 400346 h 1160220"/>
              <a:gd name="connsiteX3" fmla="*/ 306948 w 3831383"/>
              <a:gd name="connsiteY3" fmla="*/ 409223 h 1160220"/>
              <a:gd name="connsiteX4" fmla="*/ 963895 w 3831383"/>
              <a:gd name="connsiteY4" fmla="*/ 1146070 h 1160220"/>
              <a:gd name="connsiteX5" fmla="*/ 1635305 w 3831383"/>
              <a:gd name="connsiteY5" fmla="*/ 406145 h 1160220"/>
              <a:gd name="connsiteX6" fmla="*/ 1026039 w 3831383"/>
              <a:gd name="connsiteY6" fmla="*/ 409223 h 1160220"/>
              <a:gd name="connsiteX7" fmla="*/ 1691864 w 3831383"/>
              <a:gd name="connsiteY7" fmla="*/ 1137192 h 1160220"/>
              <a:gd name="connsiteX8" fmla="*/ 2322179 w 3831383"/>
              <a:gd name="connsiteY8" fmla="*/ 409223 h 1160220"/>
              <a:gd name="connsiteX9" fmla="*/ 1736253 w 3831383"/>
              <a:gd name="connsiteY9" fmla="*/ 400346 h 1160220"/>
              <a:gd name="connsiteX10" fmla="*/ 2402078 w 3831383"/>
              <a:gd name="connsiteY10" fmla="*/ 1146070 h 1160220"/>
              <a:gd name="connsiteX11" fmla="*/ 3050148 w 3831383"/>
              <a:gd name="connsiteY11" fmla="*/ 409223 h 1160220"/>
              <a:gd name="connsiteX12" fmla="*/ 2464222 w 3831383"/>
              <a:gd name="connsiteY12" fmla="*/ 400346 h 1160220"/>
              <a:gd name="connsiteX13" fmla="*/ 3121169 w 3831383"/>
              <a:gd name="connsiteY13" fmla="*/ 1146070 h 1160220"/>
              <a:gd name="connsiteX14" fmla="*/ 3831383 w 3831383"/>
              <a:gd name="connsiteY14" fmla="*/ 418101 h 1160220"/>
              <a:gd name="connsiteX15" fmla="*/ 3174435 w 3831383"/>
              <a:gd name="connsiteY15" fmla="*/ 409223 h 1160220"/>
              <a:gd name="connsiteX16" fmla="*/ 3826084 w 3831383"/>
              <a:gd name="connsiteY16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0 w 3583572"/>
              <a:gd name="connsiteY0" fmla="*/ 1136405 h 1169806"/>
              <a:gd name="connsiteX1" fmla="*/ 574042 w 3583572"/>
              <a:gd name="connsiteY1" fmla="*/ 400346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78273"/>
              <a:gd name="connsiteY0" fmla="*/ 1115038 h 1148439"/>
              <a:gd name="connsiteX1" fmla="*/ 584206 w 3578273"/>
              <a:gd name="connsiteY1" fmla="*/ 384778 h 1148439"/>
              <a:gd name="connsiteX2" fmla="*/ 109537 w 3578273"/>
              <a:gd name="connsiteY2" fmla="*/ 384778 h 1148439"/>
              <a:gd name="connsiteX3" fmla="*/ 716084 w 3578273"/>
              <a:gd name="connsiteY3" fmla="*/ 1124703 h 1148439"/>
              <a:gd name="connsiteX4" fmla="*/ 1314466 w 3578273"/>
              <a:gd name="connsiteY4" fmla="*/ 384778 h 1148439"/>
              <a:gd name="connsiteX5" fmla="*/ 839797 w 3578273"/>
              <a:gd name="connsiteY5" fmla="*/ 384778 h 1148439"/>
              <a:gd name="connsiteX6" fmla="*/ 1444053 w 3578273"/>
              <a:gd name="connsiteY6" fmla="*/ 1115825 h 1148439"/>
              <a:gd name="connsiteX7" fmla="*/ 2044726 w 3578273"/>
              <a:gd name="connsiteY7" fmla="*/ 421291 h 1148439"/>
              <a:gd name="connsiteX8" fmla="*/ 1570057 w 3578273"/>
              <a:gd name="connsiteY8" fmla="*/ 384778 h 1148439"/>
              <a:gd name="connsiteX9" fmla="*/ 2154267 w 3578273"/>
              <a:gd name="connsiteY9" fmla="*/ 1124703 h 1148439"/>
              <a:gd name="connsiteX10" fmla="*/ 2738473 w 3578273"/>
              <a:gd name="connsiteY10" fmla="*/ 421291 h 1148439"/>
              <a:gd name="connsiteX11" fmla="*/ 2300317 w 3578273"/>
              <a:gd name="connsiteY11" fmla="*/ 384778 h 1148439"/>
              <a:gd name="connsiteX12" fmla="*/ 2873358 w 3578273"/>
              <a:gd name="connsiteY12" fmla="*/ 1124703 h 1148439"/>
              <a:gd name="connsiteX13" fmla="*/ 3468733 w 3578273"/>
              <a:gd name="connsiteY13" fmla="*/ 421291 h 1148439"/>
              <a:gd name="connsiteX14" fmla="*/ 2994064 w 3578273"/>
              <a:gd name="connsiteY14" fmla="*/ 421291 h 1148439"/>
              <a:gd name="connsiteX15" fmla="*/ 3578273 w 3578273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3404" h="1148439">
                <a:moveTo>
                  <a:pt x="0" y="1115038"/>
                </a:moveTo>
                <a:cubicBezTo>
                  <a:pt x="331975" y="1148439"/>
                  <a:pt x="734754" y="920241"/>
                  <a:pt x="730259" y="384778"/>
                </a:cubicBezTo>
                <a:cubicBezTo>
                  <a:pt x="734288" y="39595"/>
                  <a:pt x="262164" y="17557"/>
                  <a:pt x="255590" y="384778"/>
                </a:cubicBezTo>
                <a:cubicBezTo>
                  <a:pt x="253922" y="742383"/>
                  <a:pt x="479666" y="1132288"/>
                  <a:pt x="862137" y="1124703"/>
                </a:cubicBezTo>
                <a:cubicBezTo>
                  <a:pt x="1238298" y="1132935"/>
                  <a:pt x="1440648" y="774265"/>
                  <a:pt x="1460519" y="384778"/>
                </a:cubicBezTo>
                <a:cubicBezTo>
                  <a:pt x="1437549" y="14302"/>
                  <a:pt x="994670" y="47856"/>
                  <a:pt x="985850" y="384778"/>
                </a:cubicBezTo>
                <a:cubicBezTo>
                  <a:pt x="972306" y="759761"/>
                  <a:pt x="1234396" y="1128496"/>
                  <a:pt x="1590106" y="1115825"/>
                </a:cubicBezTo>
                <a:cubicBezTo>
                  <a:pt x="1974411" y="1123733"/>
                  <a:pt x="2170682" y="774264"/>
                  <a:pt x="2190779" y="421291"/>
                </a:cubicBezTo>
                <a:cubicBezTo>
                  <a:pt x="2190241" y="41291"/>
                  <a:pt x="1712338" y="3176"/>
                  <a:pt x="1716110" y="384778"/>
                </a:cubicBezTo>
                <a:cubicBezTo>
                  <a:pt x="1705630" y="775829"/>
                  <a:pt x="1933704" y="1131132"/>
                  <a:pt x="2300320" y="1124703"/>
                </a:cubicBezTo>
                <a:cubicBezTo>
                  <a:pt x="2695512" y="1138853"/>
                  <a:pt x="2878923" y="761457"/>
                  <a:pt x="2884526" y="421291"/>
                </a:cubicBezTo>
                <a:cubicBezTo>
                  <a:pt x="2875815" y="33447"/>
                  <a:pt x="2445644" y="0"/>
                  <a:pt x="2446370" y="384778"/>
                </a:cubicBezTo>
                <a:cubicBezTo>
                  <a:pt x="2451856" y="755215"/>
                  <a:pt x="2824675" y="1118618"/>
                  <a:pt x="3019411" y="1124703"/>
                </a:cubicBezTo>
                <a:cubicBezTo>
                  <a:pt x="3214147" y="1130789"/>
                  <a:pt x="3605889" y="774265"/>
                  <a:pt x="3614786" y="421291"/>
                </a:cubicBezTo>
                <a:cubicBezTo>
                  <a:pt x="3596657" y="3190"/>
                  <a:pt x="3151185" y="20501"/>
                  <a:pt x="3140117" y="421291"/>
                </a:cubicBezTo>
                <a:cubicBezTo>
                  <a:pt x="3179771" y="990224"/>
                  <a:pt x="3609617" y="1138276"/>
                  <a:pt x="3943404" y="1115038"/>
                </a:cubicBezTo>
              </a:path>
            </a:pathLst>
          </a:cu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Volný tvar 52"/>
          <p:cNvSpPr/>
          <p:nvPr/>
        </p:nvSpPr>
        <p:spPr>
          <a:xfrm rot="20210872">
            <a:off x="2625725" y="2725738"/>
            <a:ext cx="1168400" cy="182562"/>
          </a:xfrm>
          <a:custGeom>
            <a:avLst/>
            <a:gdLst>
              <a:gd name="connsiteX0" fmla="*/ 0 w 3595457"/>
              <a:gd name="connsiteY0" fmla="*/ 877410 h 890727"/>
              <a:gd name="connsiteX1" fmla="*/ 577049 w 3595457"/>
              <a:gd name="connsiteY1" fmla="*/ 140564 h 890727"/>
              <a:gd name="connsiteX2" fmla="*/ 62144 w 3595457"/>
              <a:gd name="connsiteY2" fmla="*/ 149441 h 890727"/>
              <a:gd name="connsiteX3" fmla="*/ 719091 w 3595457"/>
              <a:gd name="connsiteY3" fmla="*/ 886288 h 890727"/>
              <a:gd name="connsiteX4" fmla="*/ 1376039 w 3595457"/>
              <a:gd name="connsiteY4" fmla="*/ 122808 h 890727"/>
              <a:gd name="connsiteX5" fmla="*/ 781235 w 3595457"/>
              <a:gd name="connsiteY5" fmla="*/ 149441 h 890727"/>
              <a:gd name="connsiteX6" fmla="*/ 1447060 w 3595457"/>
              <a:gd name="connsiteY6" fmla="*/ 877410 h 890727"/>
              <a:gd name="connsiteX7" fmla="*/ 2077375 w 3595457"/>
              <a:gd name="connsiteY7" fmla="*/ 149441 h 890727"/>
              <a:gd name="connsiteX8" fmla="*/ 1491449 w 3595457"/>
              <a:gd name="connsiteY8" fmla="*/ 140564 h 890727"/>
              <a:gd name="connsiteX9" fmla="*/ 2157274 w 3595457"/>
              <a:gd name="connsiteY9" fmla="*/ 886288 h 890727"/>
              <a:gd name="connsiteX10" fmla="*/ 2805344 w 3595457"/>
              <a:gd name="connsiteY10" fmla="*/ 149441 h 890727"/>
              <a:gd name="connsiteX11" fmla="*/ 2219418 w 3595457"/>
              <a:gd name="connsiteY11" fmla="*/ 140564 h 890727"/>
              <a:gd name="connsiteX12" fmla="*/ 2876365 w 3595457"/>
              <a:gd name="connsiteY12" fmla="*/ 886288 h 890727"/>
              <a:gd name="connsiteX13" fmla="*/ 3586579 w 3595457"/>
              <a:gd name="connsiteY13" fmla="*/ 158319 h 890727"/>
              <a:gd name="connsiteX14" fmla="*/ 2929631 w 3595457"/>
              <a:gd name="connsiteY14" fmla="*/ 149441 h 890727"/>
              <a:gd name="connsiteX15" fmla="*/ 3586579 w 3595457"/>
              <a:gd name="connsiteY15" fmla="*/ 886288 h 890727"/>
              <a:gd name="connsiteX16" fmla="*/ 3586579 w 3595457"/>
              <a:gd name="connsiteY16" fmla="*/ 886288 h 890727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20548 h 1033865"/>
              <a:gd name="connsiteX1" fmla="*/ 577049 w 3595457"/>
              <a:gd name="connsiteY1" fmla="*/ 283702 h 1033865"/>
              <a:gd name="connsiteX2" fmla="*/ 62144 w 3595457"/>
              <a:gd name="connsiteY2" fmla="*/ 292579 h 1033865"/>
              <a:gd name="connsiteX3" fmla="*/ 719091 w 3595457"/>
              <a:gd name="connsiteY3" fmla="*/ 1029426 h 1033865"/>
              <a:gd name="connsiteX4" fmla="*/ 1376039 w 3595457"/>
              <a:gd name="connsiteY4" fmla="*/ 265946 h 1033865"/>
              <a:gd name="connsiteX5" fmla="*/ 781235 w 3595457"/>
              <a:gd name="connsiteY5" fmla="*/ 292579 h 1033865"/>
              <a:gd name="connsiteX6" fmla="*/ 1447060 w 3595457"/>
              <a:gd name="connsiteY6" fmla="*/ 1020548 h 1033865"/>
              <a:gd name="connsiteX7" fmla="*/ 2077375 w 3595457"/>
              <a:gd name="connsiteY7" fmla="*/ 292579 h 1033865"/>
              <a:gd name="connsiteX8" fmla="*/ 1491449 w 3595457"/>
              <a:gd name="connsiteY8" fmla="*/ 283702 h 1033865"/>
              <a:gd name="connsiteX9" fmla="*/ 2157274 w 3595457"/>
              <a:gd name="connsiteY9" fmla="*/ 1029426 h 1033865"/>
              <a:gd name="connsiteX10" fmla="*/ 2805344 w 3595457"/>
              <a:gd name="connsiteY10" fmla="*/ 292579 h 1033865"/>
              <a:gd name="connsiteX11" fmla="*/ 2219418 w 3595457"/>
              <a:gd name="connsiteY11" fmla="*/ 283702 h 1033865"/>
              <a:gd name="connsiteX12" fmla="*/ 2876365 w 3595457"/>
              <a:gd name="connsiteY12" fmla="*/ 1029426 h 1033865"/>
              <a:gd name="connsiteX13" fmla="*/ 3586579 w 3595457"/>
              <a:gd name="connsiteY13" fmla="*/ 301457 h 1033865"/>
              <a:gd name="connsiteX14" fmla="*/ 2929631 w 3595457"/>
              <a:gd name="connsiteY14" fmla="*/ 292579 h 1033865"/>
              <a:gd name="connsiteX15" fmla="*/ 3586579 w 3595457"/>
              <a:gd name="connsiteY15" fmla="*/ 1029426 h 1033865"/>
              <a:gd name="connsiteX16" fmla="*/ 3586579 w 3595457"/>
              <a:gd name="connsiteY16" fmla="*/ 1029426 h 1033865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52313 h 1065630"/>
              <a:gd name="connsiteX1" fmla="*/ 577049 w 3595457"/>
              <a:gd name="connsiteY1" fmla="*/ 315467 h 1065630"/>
              <a:gd name="connsiteX2" fmla="*/ 62144 w 3595457"/>
              <a:gd name="connsiteY2" fmla="*/ 324344 h 1065630"/>
              <a:gd name="connsiteX3" fmla="*/ 719091 w 3595457"/>
              <a:gd name="connsiteY3" fmla="*/ 1061191 h 1065630"/>
              <a:gd name="connsiteX4" fmla="*/ 1376039 w 3595457"/>
              <a:gd name="connsiteY4" fmla="*/ 297711 h 1065630"/>
              <a:gd name="connsiteX5" fmla="*/ 781235 w 3595457"/>
              <a:gd name="connsiteY5" fmla="*/ 324344 h 1065630"/>
              <a:gd name="connsiteX6" fmla="*/ 1447060 w 3595457"/>
              <a:gd name="connsiteY6" fmla="*/ 1052313 h 1065630"/>
              <a:gd name="connsiteX7" fmla="*/ 2077375 w 3595457"/>
              <a:gd name="connsiteY7" fmla="*/ 324344 h 1065630"/>
              <a:gd name="connsiteX8" fmla="*/ 1491449 w 3595457"/>
              <a:gd name="connsiteY8" fmla="*/ 315467 h 1065630"/>
              <a:gd name="connsiteX9" fmla="*/ 2157274 w 3595457"/>
              <a:gd name="connsiteY9" fmla="*/ 1061191 h 1065630"/>
              <a:gd name="connsiteX10" fmla="*/ 2805344 w 3595457"/>
              <a:gd name="connsiteY10" fmla="*/ 324344 h 1065630"/>
              <a:gd name="connsiteX11" fmla="*/ 2219418 w 3595457"/>
              <a:gd name="connsiteY11" fmla="*/ 315467 h 1065630"/>
              <a:gd name="connsiteX12" fmla="*/ 2876365 w 3595457"/>
              <a:gd name="connsiteY12" fmla="*/ 1061191 h 1065630"/>
              <a:gd name="connsiteX13" fmla="*/ 3586579 w 3595457"/>
              <a:gd name="connsiteY13" fmla="*/ 333222 h 1065630"/>
              <a:gd name="connsiteX14" fmla="*/ 2929631 w 3595457"/>
              <a:gd name="connsiteY14" fmla="*/ 324344 h 1065630"/>
              <a:gd name="connsiteX15" fmla="*/ 3586579 w 3595457"/>
              <a:gd name="connsiteY15" fmla="*/ 1061191 h 1065630"/>
              <a:gd name="connsiteX16" fmla="*/ 3586579 w 3595457"/>
              <a:gd name="connsiteY16" fmla="*/ 1061191 h 1065630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5346"/>
              <a:gd name="connsiteX1" fmla="*/ 577049 w 3595457"/>
              <a:gd name="connsiteY1" fmla="*/ 345183 h 1095346"/>
              <a:gd name="connsiteX2" fmla="*/ 62144 w 3595457"/>
              <a:gd name="connsiteY2" fmla="*/ 354060 h 1095346"/>
              <a:gd name="connsiteX3" fmla="*/ 719091 w 3595457"/>
              <a:gd name="connsiteY3" fmla="*/ 1090907 h 1095346"/>
              <a:gd name="connsiteX4" fmla="*/ 1376039 w 3595457"/>
              <a:gd name="connsiteY4" fmla="*/ 327427 h 1095346"/>
              <a:gd name="connsiteX5" fmla="*/ 781235 w 3595457"/>
              <a:gd name="connsiteY5" fmla="*/ 354060 h 1095346"/>
              <a:gd name="connsiteX6" fmla="*/ 1447060 w 3595457"/>
              <a:gd name="connsiteY6" fmla="*/ 1082029 h 1095346"/>
              <a:gd name="connsiteX7" fmla="*/ 2077375 w 3595457"/>
              <a:gd name="connsiteY7" fmla="*/ 354060 h 1095346"/>
              <a:gd name="connsiteX8" fmla="*/ 1491449 w 3595457"/>
              <a:gd name="connsiteY8" fmla="*/ 345183 h 1095346"/>
              <a:gd name="connsiteX9" fmla="*/ 2157274 w 3595457"/>
              <a:gd name="connsiteY9" fmla="*/ 1090907 h 1095346"/>
              <a:gd name="connsiteX10" fmla="*/ 2805344 w 3595457"/>
              <a:gd name="connsiteY10" fmla="*/ 354060 h 1095346"/>
              <a:gd name="connsiteX11" fmla="*/ 2219418 w 3595457"/>
              <a:gd name="connsiteY11" fmla="*/ 345183 h 1095346"/>
              <a:gd name="connsiteX12" fmla="*/ 2876365 w 3595457"/>
              <a:gd name="connsiteY12" fmla="*/ 1090907 h 1095346"/>
              <a:gd name="connsiteX13" fmla="*/ 3586579 w 3595457"/>
              <a:gd name="connsiteY13" fmla="*/ 362938 h 1095346"/>
              <a:gd name="connsiteX14" fmla="*/ 2929631 w 3595457"/>
              <a:gd name="connsiteY14" fmla="*/ 354060 h 1095346"/>
              <a:gd name="connsiteX15" fmla="*/ 3586579 w 3595457"/>
              <a:gd name="connsiteY15" fmla="*/ 1090907 h 1095346"/>
              <a:gd name="connsiteX16" fmla="*/ 3586579 w 3595457"/>
              <a:gd name="connsiteY16" fmla="*/ 1090907 h 1095346"/>
              <a:gd name="connsiteX0" fmla="*/ 0 w 3595457"/>
              <a:gd name="connsiteY0" fmla="*/ 1082029 h 1098492"/>
              <a:gd name="connsiteX1" fmla="*/ 577049 w 3595457"/>
              <a:gd name="connsiteY1" fmla="*/ 345183 h 1098492"/>
              <a:gd name="connsiteX2" fmla="*/ 62144 w 3595457"/>
              <a:gd name="connsiteY2" fmla="*/ 354060 h 1098492"/>
              <a:gd name="connsiteX3" fmla="*/ 719091 w 3595457"/>
              <a:gd name="connsiteY3" fmla="*/ 1090907 h 1098492"/>
              <a:gd name="connsiteX4" fmla="*/ 1376039 w 3595457"/>
              <a:gd name="connsiteY4" fmla="*/ 327427 h 1098492"/>
              <a:gd name="connsiteX5" fmla="*/ 781235 w 3595457"/>
              <a:gd name="connsiteY5" fmla="*/ 354060 h 1098492"/>
              <a:gd name="connsiteX6" fmla="*/ 1447060 w 3595457"/>
              <a:gd name="connsiteY6" fmla="*/ 1082029 h 1098492"/>
              <a:gd name="connsiteX7" fmla="*/ 2077375 w 3595457"/>
              <a:gd name="connsiteY7" fmla="*/ 354060 h 1098492"/>
              <a:gd name="connsiteX8" fmla="*/ 1491449 w 3595457"/>
              <a:gd name="connsiteY8" fmla="*/ 345183 h 1098492"/>
              <a:gd name="connsiteX9" fmla="*/ 2157274 w 3595457"/>
              <a:gd name="connsiteY9" fmla="*/ 1090907 h 1098492"/>
              <a:gd name="connsiteX10" fmla="*/ 2805344 w 3595457"/>
              <a:gd name="connsiteY10" fmla="*/ 354060 h 1098492"/>
              <a:gd name="connsiteX11" fmla="*/ 2219418 w 3595457"/>
              <a:gd name="connsiteY11" fmla="*/ 345183 h 1098492"/>
              <a:gd name="connsiteX12" fmla="*/ 2876365 w 3595457"/>
              <a:gd name="connsiteY12" fmla="*/ 1090907 h 1098492"/>
              <a:gd name="connsiteX13" fmla="*/ 3586579 w 3595457"/>
              <a:gd name="connsiteY13" fmla="*/ 362938 h 1098492"/>
              <a:gd name="connsiteX14" fmla="*/ 2929631 w 3595457"/>
              <a:gd name="connsiteY14" fmla="*/ 354060 h 1098492"/>
              <a:gd name="connsiteX15" fmla="*/ 3586579 w 3595457"/>
              <a:gd name="connsiteY15" fmla="*/ 1090907 h 1098492"/>
              <a:gd name="connsiteX16" fmla="*/ 3586579 w 3595457"/>
              <a:gd name="connsiteY16" fmla="*/ 1090907 h 1098492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76039 w 3595457"/>
              <a:gd name="connsiteY4" fmla="*/ 327427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082029 h 1099139"/>
              <a:gd name="connsiteX1" fmla="*/ 577049 w 3595457"/>
              <a:gd name="connsiteY1" fmla="*/ 345183 h 1099139"/>
              <a:gd name="connsiteX2" fmla="*/ 62144 w 3595457"/>
              <a:gd name="connsiteY2" fmla="*/ 354060 h 1099139"/>
              <a:gd name="connsiteX3" fmla="*/ 719091 w 3595457"/>
              <a:gd name="connsiteY3" fmla="*/ 1090907 h 1099139"/>
              <a:gd name="connsiteX4" fmla="*/ 1390501 w 3595457"/>
              <a:gd name="connsiteY4" fmla="*/ 350982 h 1099139"/>
              <a:gd name="connsiteX5" fmla="*/ 781235 w 3595457"/>
              <a:gd name="connsiteY5" fmla="*/ 354060 h 1099139"/>
              <a:gd name="connsiteX6" fmla="*/ 1447060 w 3595457"/>
              <a:gd name="connsiteY6" fmla="*/ 1082029 h 1099139"/>
              <a:gd name="connsiteX7" fmla="*/ 2077375 w 3595457"/>
              <a:gd name="connsiteY7" fmla="*/ 354060 h 1099139"/>
              <a:gd name="connsiteX8" fmla="*/ 1491449 w 3595457"/>
              <a:gd name="connsiteY8" fmla="*/ 345183 h 1099139"/>
              <a:gd name="connsiteX9" fmla="*/ 2157274 w 3595457"/>
              <a:gd name="connsiteY9" fmla="*/ 1090907 h 1099139"/>
              <a:gd name="connsiteX10" fmla="*/ 2805344 w 3595457"/>
              <a:gd name="connsiteY10" fmla="*/ 354060 h 1099139"/>
              <a:gd name="connsiteX11" fmla="*/ 2219418 w 3595457"/>
              <a:gd name="connsiteY11" fmla="*/ 345183 h 1099139"/>
              <a:gd name="connsiteX12" fmla="*/ 2876365 w 3595457"/>
              <a:gd name="connsiteY12" fmla="*/ 1090907 h 1099139"/>
              <a:gd name="connsiteX13" fmla="*/ 3586579 w 3595457"/>
              <a:gd name="connsiteY13" fmla="*/ 362938 h 1099139"/>
              <a:gd name="connsiteX14" fmla="*/ 2929631 w 3595457"/>
              <a:gd name="connsiteY14" fmla="*/ 354060 h 1099139"/>
              <a:gd name="connsiteX15" fmla="*/ 3586579 w 3595457"/>
              <a:gd name="connsiteY15" fmla="*/ 1090907 h 1099139"/>
              <a:gd name="connsiteX16" fmla="*/ 3586579 w 3595457"/>
              <a:gd name="connsiteY16" fmla="*/ 1090907 h 1099139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01523 h 1118633"/>
              <a:gd name="connsiteX1" fmla="*/ 577049 w 3595457"/>
              <a:gd name="connsiteY1" fmla="*/ 364677 h 1118633"/>
              <a:gd name="connsiteX2" fmla="*/ 62144 w 3595457"/>
              <a:gd name="connsiteY2" fmla="*/ 373554 h 1118633"/>
              <a:gd name="connsiteX3" fmla="*/ 719091 w 3595457"/>
              <a:gd name="connsiteY3" fmla="*/ 1110401 h 1118633"/>
              <a:gd name="connsiteX4" fmla="*/ 1390501 w 3595457"/>
              <a:gd name="connsiteY4" fmla="*/ 370476 h 1118633"/>
              <a:gd name="connsiteX5" fmla="*/ 781235 w 3595457"/>
              <a:gd name="connsiteY5" fmla="*/ 373554 h 1118633"/>
              <a:gd name="connsiteX6" fmla="*/ 1447060 w 3595457"/>
              <a:gd name="connsiteY6" fmla="*/ 1101523 h 1118633"/>
              <a:gd name="connsiteX7" fmla="*/ 2077375 w 3595457"/>
              <a:gd name="connsiteY7" fmla="*/ 373554 h 1118633"/>
              <a:gd name="connsiteX8" fmla="*/ 1491449 w 3595457"/>
              <a:gd name="connsiteY8" fmla="*/ 364677 h 1118633"/>
              <a:gd name="connsiteX9" fmla="*/ 2157274 w 3595457"/>
              <a:gd name="connsiteY9" fmla="*/ 1110401 h 1118633"/>
              <a:gd name="connsiteX10" fmla="*/ 2805344 w 3595457"/>
              <a:gd name="connsiteY10" fmla="*/ 373554 h 1118633"/>
              <a:gd name="connsiteX11" fmla="*/ 2219418 w 3595457"/>
              <a:gd name="connsiteY11" fmla="*/ 364677 h 1118633"/>
              <a:gd name="connsiteX12" fmla="*/ 2876365 w 3595457"/>
              <a:gd name="connsiteY12" fmla="*/ 1110401 h 1118633"/>
              <a:gd name="connsiteX13" fmla="*/ 3586579 w 3595457"/>
              <a:gd name="connsiteY13" fmla="*/ 382432 h 1118633"/>
              <a:gd name="connsiteX14" fmla="*/ 2929631 w 3595457"/>
              <a:gd name="connsiteY14" fmla="*/ 373554 h 1118633"/>
              <a:gd name="connsiteX15" fmla="*/ 3586579 w 3595457"/>
              <a:gd name="connsiteY15" fmla="*/ 1110401 h 1118633"/>
              <a:gd name="connsiteX16" fmla="*/ 3586579 w 3595457"/>
              <a:gd name="connsiteY16" fmla="*/ 1110401 h 1118633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35558"/>
              <a:gd name="connsiteX1" fmla="*/ 577049 w 3595457"/>
              <a:gd name="connsiteY1" fmla="*/ 381602 h 1135558"/>
              <a:gd name="connsiteX2" fmla="*/ 62144 w 3595457"/>
              <a:gd name="connsiteY2" fmla="*/ 390479 h 1135558"/>
              <a:gd name="connsiteX3" fmla="*/ 719091 w 3595457"/>
              <a:gd name="connsiteY3" fmla="*/ 1127326 h 1135558"/>
              <a:gd name="connsiteX4" fmla="*/ 1390501 w 3595457"/>
              <a:gd name="connsiteY4" fmla="*/ 387401 h 1135558"/>
              <a:gd name="connsiteX5" fmla="*/ 781235 w 3595457"/>
              <a:gd name="connsiteY5" fmla="*/ 390479 h 1135558"/>
              <a:gd name="connsiteX6" fmla="*/ 1447060 w 3595457"/>
              <a:gd name="connsiteY6" fmla="*/ 1118448 h 1135558"/>
              <a:gd name="connsiteX7" fmla="*/ 2077375 w 3595457"/>
              <a:gd name="connsiteY7" fmla="*/ 390479 h 1135558"/>
              <a:gd name="connsiteX8" fmla="*/ 1491449 w 3595457"/>
              <a:gd name="connsiteY8" fmla="*/ 381602 h 1135558"/>
              <a:gd name="connsiteX9" fmla="*/ 2157274 w 3595457"/>
              <a:gd name="connsiteY9" fmla="*/ 1127326 h 1135558"/>
              <a:gd name="connsiteX10" fmla="*/ 2805344 w 3595457"/>
              <a:gd name="connsiteY10" fmla="*/ 390479 h 1135558"/>
              <a:gd name="connsiteX11" fmla="*/ 2219418 w 3595457"/>
              <a:gd name="connsiteY11" fmla="*/ 381602 h 1135558"/>
              <a:gd name="connsiteX12" fmla="*/ 2876365 w 3595457"/>
              <a:gd name="connsiteY12" fmla="*/ 1127326 h 1135558"/>
              <a:gd name="connsiteX13" fmla="*/ 3586579 w 3595457"/>
              <a:gd name="connsiteY13" fmla="*/ 399357 h 1135558"/>
              <a:gd name="connsiteX14" fmla="*/ 2929631 w 3595457"/>
              <a:gd name="connsiteY14" fmla="*/ 390479 h 1135558"/>
              <a:gd name="connsiteX15" fmla="*/ 3586579 w 3595457"/>
              <a:gd name="connsiteY15" fmla="*/ 1127326 h 1135558"/>
              <a:gd name="connsiteX16" fmla="*/ 3586579 w 3595457"/>
              <a:gd name="connsiteY16" fmla="*/ 1127326 h 1135558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95457"/>
              <a:gd name="connsiteY0" fmla="*/ 1118448 h 1141476"/>
              <a:gd name="connsiteX1" fmla="*/ 577049 w 3595457"/>
              <a:gd name="connsiteY1" fmla="*/ 381602 h 1141476"/>
              <a:gd name="connsiteX2" fmla="*/ 62144 w 3595457"/>
              <a:gd name="connsiteY2" fmla="*/ 390479 h 1141476"/>
              <a:gd name="connsiteX3" fmla="*/ 719091 w 3595457"/>
              <a:gd name="connsiteY3" fmla="*/ 1127326 h 1141476"/>
              <a:gd name="connsiteX4" fmla="*/ 1390501 w 3595457"/>
              <a:gd name="connsiteY4" fmla="*/ 387401 h 1141476"/>
              <a:gd name="connsiteX5" fmla="*/ 781235 w 3595457"/>
              <a:gd name="connsiteY5" fmla="*/ 390479 h 1141476"/>
              <a:gd name="connsiteX6" fmla="*/ 1447060 w 3595457"/>
              <a:gd name="connsiteY6" fmla="*/ 1118448 h 1141476"/>
              <a:gd name="connsiteX7" fmla="*/ 2077375 w 3595457"/>
              <a:gd name="connsiteY7" fmla="*/ 390479 h 1141476"/>
              <a:gd name="connsiteX8" fmla="*/ 1491449 w 3595457"/>
              <a:gd name="connsiteY8" fmla="*/ 381602 h 1141476"/>
              <a:gd name="connsiteX9" fmla="*/ 2157274 w 3595457"/>
              <a:gd name="connsiteY9" fmla="*/ 1127326 h 1141476"/>
              <a:gd name="connsiteX10" fmla="*/ 2805344 w 3595457"/>
              <a:gd name="connsiteY10" fmla="*/ 390479 h 1141476"/>
              <a:gd name="connsiteX11" fmla="*/ 2219418 w 3595457"/>
              <a:gd name="connsiteY11" fmla="*/ 381602 h 1141476"/>
              <a:gd name="connsiteX12" fmla="*/ 2876365 w 3595457"/>
              <a:gd name="connsiteY12" fmla="*/ 1127326 h 1141476"/>
              <a:gd name="connsiteX13" fmla="*/ 3586579 w 3595457"/>
              <a:gd name="connsiteY13" fmla="*/ 399357 h 1141476"/>
              <a:gd name="connsiteX14" fmla="*/ 2929631 w 3595457"/>
              <a:gd name="connsiteY14" fmla="*/ 390479 h 1141476"/>
              <a:gd name="connsiteX15" fmla="*/ 3586579 w 3595457"/>
              <a:gd name="connsiteY15" fmla="*/ 1127326 h 1141476"/>
              <a:gd name="connsiteX16" fmla="*/ 3586579 w 3595457"/>
              <a:gd name="connsiteY16" fmla="*/ 1127326 h 1141476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6579 w 3586579"/>
              <a:gd name="connsiteY15" fmla="*/ 1146070 h 1160220"/>
              <a:gd name="connsiteX16" fmla="*/ 3586579 w 3586579"/>
              <a:gd name="connsiteY16" fmla="*/ 1146070 h 1160220"/>
              <a:gd name="connsiteX0" fmla="*/ 0 w 3689102"/>
              <a:gd name="connsiteY0" fmla="*/ 1137192 h 1261182"/>
              <a:gd name="connsiteX1" fmla="*/ 577049 w 3689102"/>
              <a:gd name="connsiteY1" fmla="*/ 400346 h 1261182"/>
              <a:gd name="connsiteX2" fmla="*/ 62144 w 3689102"/>
              <a:gd name="connsiteY2" fmla="*/ 409223 h 1261182"/>
              <a:gd name="connsiteX3" fmla="*/ 719091 w 3689102"/>
              <a:gd name="connsiteY3" fmla="*/ 1146070 h 1261182"/>
              <a:gd name="connsiteX4" fmla="*/ 1390501 w 3689102"/>
              <a:gd name="connsiteY4" fmla="*/ 406145 h 1261182"/>
              <a:gd name="connsiteX5" fmla="*/ 781235 w 3689102"/>
              <a:gd name="connsiteY5" fmla="*/ 409223 h 1261182"/>
              <a:gd name="connsiteX6" fmla="*/ 1447060 w 3689102"/>
              <a:gd name="connsiteY6" fmla="*/ 1137192 h 1261182"/>
              <a:gd name="connsiteX7" fmla="*/ 2077375 w 3689102"/>
              <a:gd name="connsiteY7" fmla="*/ 409223 h 1261182"/>
              <a:gd name="connsiteX8" fmla="*/ 1491449 w 3689102"/>
              <a:gd name="connsiteY8" fmla="*/ 400346 h 1261182"/>
              <a:gd name="connsiteX9" fmla="*/ 2157274 w 3689102"/>
              <a:gd name="connsiteY9" fmla="*/ 1146070 h 1261182"/>
              <a:gd name="connsiteX10" fmla="*/ 2805344 w 3689102"/>
              <a:gd name="connsiteY10" fmla="*/ 409223 h 1261182"/>
              <a:gd name="connsiteX11" fmla="*/ 2219418 w 3689102"/>
              <a:gd name="connsiteY11" fmla="*/ 400346 h 1261182"/>
              <a:gd name="connsiteX12" fmla="*/ 2876365 w 3689102"/>
              <a:gd name="connsiteY12" fmla="*/ 1146070 h 1261182"/>
              <a:gd name="connsiteX13" fmla="*/ 3586579 w 3689102"/>
              <a:gd name="connsiteY13" fmla="*/ 418101 h 1261182"/>
              <a:gd name="connsiteX14" fmla="*/ 2929631 w 3689102"/>
              <a:gd name="connsiteY14" fmla="*/ 409223 h 1261182"/>
              <a:gd name="connsiteX15" fmla="*/ 3586579 w 3689102"/>
              <a:gd name="connsiteY15" fmla="*/ 1146070 h 1261182"/>
              <a:gd name="connsiteX16" fmla="*/ 3544768 w 3689102"/>
              <a:gd name="connsiteY16" fmla="*/ 1099892 h 1261182"/>
              <a:gd name="connsiteX0" fmla="*/ 0 w 3829855"/>
              <a:gd name="connsiteY0" fmla="*/ 1137192 h 1160220"/>
              <a:gd name="connsiteX1" fmla="*/ 577049 w 3829855"/>
              <a:gd name="connsiteY1" fmla="*/ 400346 h 1160220"/>
              <a:gd name="connsiteX2" fmla="*/ 62144 w 3829855"/>
              <a:gd name="connsiteY2" fmla="*/ 409223 h 1160220"/>
              <a:gd name="connsiteX3" fmla="*/ 719091 w 3829855"/>
              <a:gd name="connsiteY3" fmla="*/ 1146070 h 1160220"/>
              <a:gd name="connsiteX4" fmla="*/ 1390501 w 3829855"/>
              <a:gd name="connsiteY4" fmla="*/ 406145 h 1160220"/>
              <a:gd name="connsiteX5" fmla="*/ 781235 w 3829855"/>
              <a:gd name="connsiteY5" fmla="*/ 409223 h 1160220"/>
              <a:gd name="connsiteX6" fmla="*/ 1447060 w 3829855"/>
              <a:gd name="connsiteY6" fmla="*/ 1137192 h 1160220"/>
              <a:gd name="connsiteX7" fmla="*/ 2077375 w 3829855"/>
              <a:gd name="connsiteY7" fmla="*/ 409223 h 1160220"/>
              <a:gd name="connsiteX8" fmla="*/ 1491449 w 3829855"/>
              <a:gd name="connsiteY8" fmla="*/ 400346 h 1160220"/>
              <a:gd name="connsiteX9" fmla="*/ 2157274 w 3829855"/>
              <a:gd name="connsiteY9" fmla="*/ 1146070 h 1160220"/>
              <a:gd name="connsiteX10" fmla="*/ 2805344 w 3829855"/>
              <a:gd name="connsiteY10" fmla="*/ 409223 h 1160220"/>
              <a:gd name="connsiteX11" fmla="*/ 2219418 w 3829855"/>
              <a:gd name="connsiteY11" fmla="*/ 400346 h 1160220"/>
              <a:gd name="connsiteX12" fmla="*/ 2876365 w 3829855"/>
              <a:gd name="connsiteY12" fmla="*/ 1146070 h 1160220"/>
              <a:gd name="connsiteX13" fmla="*/ 3586579 w 3829855"/>
              <a:gd name="connsiteY13" fmla="*/ 418101 h 1160220"/>
              <a:gd name="connsiteX14" fmla="*/ 2929631 w 3829855"/>
              <a:gd name="connsiteY14" fmla="*/ 409223 h 1160220"/>
              <a:gd name="connsiteX15" fmla="*/ 3727332 w 3829855"/>
              <a:gd name="connsiteY15" fmla="*/ 953840 h 1160220"/>
              <a:gd name="connsiteX16" fmla="*/ 3544768 w 3829855"/>
              <a:gd name="connsiteY16" fmla="*/ 1099892 h 1160220"/>
              <a:gd name="connsiteX0" fmla="*/ 0 w 3878539"/>
              <a:gd name="connsiteY0" fmla="*/ 1137192 h 1160220"/>
              <a:gd name="connsiteX1" fmla="*/ 577049 w 3878539"/>
              <a:gd name="connsiteY1" fmla="*/ 400346 h 1160220"/>
              <a:gd name="connsiteX2" fmla="*/ 62144 w 3878539"/>
              <a:gd name="connsiteY2" fmla="*/ 409223 h 1160220"/>
              <a:gd name="connsiteX3" fmla="*/ 719091 w 3878539"/>
              <a:gd name="connsiteY3" fmla="*/ 1146070 h 1160220"/>
              <a:gd name="connsiteX4" fmla="*/ 1390501 w 3878539"/>
              <a:gd name="connsiteY4" fmla="*/ 406145 h 1160220"/>
              <a:gd name="connsiteX5" fmla="*/ 781235 w 3878539"/>
              <a:gd name="connsiteY5" fmla="*/ 409223 h 1160220"/>
              <a:gd name="connsiteX6" fmla="*/ 1447060 w 3878539"/>
              <a:gd name="connsiteY6" fmla="*/ 1137192 h 1160220"/>
              <a:gd name="connsiteX7" fmla="*/ 2077375 w 3878539"/>
              <a:gd name="connsiteY7" fmla="*/ 409223 h 1160220"/>
              <a:gd name="connsiteX8" fmla="*/ 1491449 w 3878539"/>
              <a:gd name="connsiteY8" fmla="*/ 400346 h 1160220"/>
              <a:gd name="connsiteX9" fmla="*/ 2157274 w 3878539"/>
              <a:gd name="connsiteY9" fmla="*/ 1146070 h 1160220"/>
              <a:gd name="connsiteX10" fmla="*/ 2805344 w 3878539"/>
              <a:gd name="connsiteY10" fmla="*/ 409223 h 1160220"/>
              <a:gd name="connsiteX11" fmla="*/ 2219418 w 3878539"/>
              <a:gd name="connsiteY11" fmla="*/ 400346 h 1160220"/>
              <a:gd name="connsiteX12" fmla="*/ 2876365 w 3878539"/>
              <a:gd name="connsiteY12" fmla="*/ 1146070 h 1160220"/>
              <a:gd name="connsiteX13" fmla="*/ 3586579 w 3878539"/>
              <a:gd name="connsiteY13" fmla="*/ 418101 h 1160220"/>
              <a:gd name="connsiteX14" fmla="*/ 2929631 w 3878539"/>
              <a:gd name="connsiteY14" fmla="*/ 409223 h 1160220"/>
              <a:gd name="connsiteX15" fmla="*/ 3727332 w 3878539"/>
              <a:gd name="connsiteY15" fmla="*/ 953840 h 1160220"/>
              <a:gd name="connsiteX16" fmla="*/ 3836871 w 3878539"/>
              <a:gd name="connsiteY16" fmla="*/ 1136405 h 1160220"/>
              <a:gd name="connsiteX0" fmla="*/ 0 w 3850808"/>
              <a:gd name="connsiteY0" fmla="*/ 1137192 h 1257602"/>
              <a:gd name="connsiteX1" fmla="*/ 577049 w 3850808"/>
              <a:gd name="connsiteY1" fmla="*/ 400346 h 1257602"/>
              <a:gd name="connsiteX2" fmla="*/ 62144 w 3850808"/>
              <a:gd name="connsiteY2" fmla="*/ 409223 h 1257602"/>
              <a:gd name="connsiteX3" fmla="*/ 719091 w 3850808"/>
              <a:gd name="connsiteY3" fmla="*/ 1146070 h 1257602"/>
              <a:gd name="connsiteX4" fmla="*/ 1390501 w 3850808"/>
              <a:gd name="connsiteY4" fmla="*/ 406145 h 1257602"/>
              <a:gd name="connsiteX5" fmla="*/ 781235 w 3850808"/>
              <a:gd name="connsiteY5" fmla="*/ 409223 h 1257602"/>
              <a:gd name="connsiteX6" fmla="*/ 1447060 w 3850808"/>
              <a:gd name="connsiteY6" fmla="*/ 1137192 h 1257602"/>
              <a:gd name="connsiteX7" fmla="*/ 2077375 w 3850808"/>
              <a:gd name="connsiteY7" fmla="*/ 409223 h 1257602"/>
              <a:gd name="connsiteX8" fmla="*/ 1491449 w 3850808"/>
              <a:gd name="connsiteY8" fmla="*/ 400346 h 1257602"/>
              <a:gd name="connsiteX9" fmla="*/ 2157274 w 3850808"/>
              <a:gd name="connsiteY9" fmla="*/ 1146070 h 1257602"/>
              <a:gd name="connsiteX10" fmla="*/ 2805344 w 3850808"/>
              <a:gd name="connsiteY10" fmla="*/ 409223 h 1257602"/>
              <a:gd name="connsiteX11" fmla="*/ 2219418 w 3850808"/>
              <a:gd name="connsiteY11" fmla="*/ 400346 h 1257602"/>
              <a:gd name="connsiteX12" fmla="*/ 2876365 w 3850808"/>
              <a:gd name="connsiteY12" fmla="*/ 1146070 h 1257602"/>
              <a:gd name="connsiteX13" fmla="*/ 3586579 w 3850808"/>
              <a:gd name="connsiteY13" fmla="*/ 418101 h 1257602"/>
              <a:gd name="connsiteX14" fmla="*/ 2929631 w 3850808"/>
              <a:gd name="connsiteY14" fmla="*/ 409223 h 1257602"/>
              <a:gd name="connsiteX15" fmla="*/ 3581280 w 3850808"/>
              <a:gd name="connsiteY15" fmla="*/ 1136405 h 1257602"/>
              <a:gd name="connsiteX16" fmla="*/ 3836871 w 3850808"/>
              <a:gd name="connsiteY16" fmla="*/ 1136405 h 1257602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850808"/>
              <a:gd name="connsiteY0" fmla="*/ 1137192 h 1160220"/>
              <a:gd name="connsiteX1" fmla="*/ 577049 w 3850808"/>
              <a:gd name="connsiteY1" fmla="*/ 400346 h 1160220"/>
              <a:gd name="connsiteX2" fmla="*/ 62144 w 3850808"/>
              <a:gd name="connsiteY2" fmla="*/ 409223 h 1160220"/>
              <a:gd name="connsiteX3" fmla="*/ 719091 w 3850808"/>
              <a:gd name="connsiteY3" fmla="*/ 1146070 h 1160220"/>
              <a:gd name="connsiteX4" fmla="*/ 1390501 w 3850808"/>
              <a:gd name="connsiteY4" fmla="*/ 406145 h 1160220"/>
              <a:gd name="connsiteX5" fmla="*/ 781235 w 3850808"/>
              <a:gd name="connsiteY5" fmla="*/ 409223 h 1160220"/>
              <a:gd name="connsiteX6" fmla="*/ 1447060 w 3850808"/>
              <a:gd name="connsiteY6" fmla="*/ 1137192 h 1160220"/>
              <a:gd name="connsiteX7" fmla="*/ 2077375 w 3850808"/>
              <a:gd name="connsiteY7" fmla="*/ 409223 h 1160220"/>
              <a:gd name="connsiteX8" fmla="*/ 1491449 w 3850808"/>
              <a:gd name="connsiteY8" fmla="*/ 400346 h 1160220"/>
              <a:gd name="connsiteX9" fmla="*/ 2157274 w 3850808"/>
              <a:gd name="connsiteY9" fmla="*/ 1146070 h 1160220"/>
              <a:gd name="connsiteX10" fmla="*/ 2805344 w 3850808"/>
              <a:gd name="connsiteY10" fmla="*/ 409223 h 1160220"/>
              <a:gd name="connsiteX11" fmla="*/ 2219418 w 3850808"/>
              <a:gd name="connsiteY11" fmla="*/ 400346 h 1160220"/>
              <a:gd name="connsiteX12" fmla="*/ 2876365 w 3850808"/>
              <a:gd name="connsiteY12" fmla="*/ 1146070 h 1160220"/>
              <a:gd name="connsiteX13" fmla="*/ 3586579 w 3850808"/>
              <a:gd name="connsiteY13" fmla="*/ 418101 h 1160220"/>
              <a:gd name="connsiteX14" fmla="*/ 2929631 w 3850808"/>
              <a:gd name="connsiteY14" fmla="*/ 409223 h 1160220"/>
              <a:gd name="connsiteX15" fmla="*/ 3581280 w 3850808"/>
              <a:gd name="connsiteY15" fmla="*/ 1136405 h 1160220"/>
              <a:gd name="connsiteX16" fmla="*/ 3836871 w 3850808"/>
              <a:gd name="connsiteY16" fmla="*/ 1136405 h 1160220"/>
              <a:gd name="connsiteX0" fmla="*/ 0 w 3586579"/>
              <a:gd name="connsiteY0" fmla="*/ 1137192 h 1160220"/>
              <a:gd name="connsiteX1" fmla="*/ 577049 w 3586579"/>
              <a:gd name="connsiteY1" fmla="*/ 400346 h 1160220"/>
              <a:gd name="connsiteX2" fmla="*/ 62144 w 3586579"/>
              <a:gd name="connsiteY2" fmla="*/ 409223 h 1160220"/>
              <a:gd name="connsiteX3" fmla="*/ 719091 w 3586579"/>
              <a:gd name="connsiteY3" fmla="*/ 1146070 h 1160220"/>
              <a:gd name="connsiteX4" fmla="*/ 1390501 w 3586579"/>
              <a:gd name="connsiteY4" fmla="*/ 406145 h 1160220"/>
              <a:gd name="connsiteX5" fmla="*/ 781235 w 3586579"/>
              <a:gd name="connsiteY5" fmla="*/ 409223 h 1160220"/>
              <a:gd name="connsiteX6" fmla="*/ 1447060 w 3586579"/>
              <a:gd name="connsiteY6" fmla="*/ 1137192 h 1160220"/>
              <a:gd name="connsiteX7" fmla="*/ 2077375 w 3586579"/>
              <a:gd name="connsiteY7" fmla="*/ 409223 h 1160220"/>
              <a:gd name="connsiteX8" fmla="*/ 1491449 w 3586579"/>
              <a:gd name="connsiteY8" fmla="*/ 400346 h 1160220"/>
              <a:gd name="connsiteX9" fmla="*/ 2157274 w 3586579"/>
              <a:gd name="connsiteY9" fmla="*/ 1146070 h 1160220"/>
              <a:gd name="connsiteX10" fmla="*/ 2805344 w 3586579"/>
              <a:gd name="connsiteY10" fmla="*/ 409223 h 1160220"/>
              <a:gd name="connsiteX11" fmla="*/ 2219418 w 3586579"/>
              <a:gd name="connsiteY11" fmla="*/ 400346 h 1160220"/>
              <a:gd name="connsiteX12" fmla="*/ 2876365 w 3586579"/>
              <a:gd name="connsiteY12" fmla="*/ 1146070 h 1160220"/>
              <a:gd name="connsiteX13" fmla="*/ 3586579 w 3586579"/>
              <a:gd name="connsiteY13" fmla="*/ 418101 h 1160220"/>
              <a:gd name="connsiteX14" fmla="*/ 2929631 w 3586579"/>
              <a:gd name="connsiteY14" fmla="*/ 409223 h 1160220"/>
              <a:gd name="connsiteX15" fmla="*/ 3581280 w 3586579"/>
              <a:gd name="connsiteY15" fmla="*/ 1136405 h 1160220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129681 w 3716260"/>
              <a:gd name="connsiteY0" fmla="*/ 1137192 h 1186187"/>
              <a:gd name="connsiteX1" fmla="*/ 96175 w 3716260"/>
              <a:gd name="connsiteY1" fmla="*/ 1063379 h 1186187"/>
              <a:gd name="connsiteX2" fmla="*/ 706730 w 3716260"/>
              <a:gd name="connsiteY2" fmla="*/ 400346 h 1186187"/>
              <a:gd name="connsiteX3" fmla="*/ 191825 w 3716260"/>
              <a:gd name="connsiteY3" fmla="*/ 409223 h 1186187"/>
              <a:gd name="connsiteX4" fmla="*/ 848772 w 3716260"/>
              <a:gd name="connsiteY4" fmla="*/ 1146070 h 1186187"/>
              <a:gd name="connsiteX5" fmla="*/ 1520182 w 3716260"/>
              <a:gd name="connsiteY5" fmla="*/ 406145 h 1186187"/>
              <a:gd name="connsiteX6" fmla="*/ 910916 w 3716260"/>
              <a:gd name="connsiteY6" fmla="*/ 409223 h 1186187"/>
              <a:gd name="connsiteX7" fmla="*/ 1576741 w 3716260"/>
              <a:gd name="connsiteY7" fmla="*/ 1137192 h 1186187"/>
              <a:gd name="connsiteX8" fmla="*/ 2207056 w 3716260"/>
              <a:gd name="connsiteY8" fmla="*/ 409223 h 1186187"/>
              <a:gd name="connsiteX9" fmla="*/ 1621130 w 3716260"/>
              <a:gd name="connsiteY9" fmla="*/ 400346 h 1186187"/>
              <a:gd name="connsiteX10" fmla="*/ 2286955 w 3716260"/>
              <a:gd name="connsiteY10" fmla="*/ 1146070 h 1186187"/>
              <a:gd name="connsiteX11" fmla="*/ 2935025 w 3716260"/>
              <a:gd name="connsiteY11" fmla="*/ 409223 h 1186187"/>
              <a:gd name="connsiteX12" fmla="*/ 2349099 w 3716260"/>
              <a:gd name="connsiteY12" fmla="*/ 400346 h 1186187"/>
              <a:gd name="connsiteX13" fmla="*/ 3006046 w 3716260"/>
              <a:gd name="connsiteY13" fmla="*/ 1146070 h 1186187"/>
              <a:gd name="connsiteX14" fmla="*/ 3716260 w 3716260"/>
              <a:gd name="connsiteY14" fmla="*/ 418101 h 1186187"/>
              <a:gd name="connsiteX15" fmla="*/ 3059312 w 3716260"/>
              <a:gd name="connsiteY15" fmla="*/ 409223 h 1186187"/>
              <a:gd name="connsiteX16" fmla="*/ 3710961 w 3716260"/>
              <a:gd name="connsiteY16" fmla="*/ 1136405 h 1186187"/>
              <a:gd name="connsiteX0" fmla="*/ 0 w 3620085"/>
              <a:gd name="connsiteY0" fmla="*/ 1063379 h 1160220"/>
              <a:gd name="connsiteX1" fmla="*/ 610555 w 3620085"/>
              <a:gd name="connsiteY1" fmla="*/ 400346 h 1160220"/>
              <a:gd name="connsiteX2" fmla="*/ 95650 w 3620085"/>
              <a:gd name="connsiteY2" fmla="*/ 409223 h 1160220"/>
              <a:gd name="connsiteX3" fmla="*/ 752597 w 3620085"/>
              <a:gd name="connsiteY3" fmla="*/ 1146070 h 1160220"/>
              <a:gd name="connsiteX4" fmla="*/ 1424007 w 3620085"/>
              <a:gd name="connsiteY4" fmla="*/ 406145 h 1160220"/>
              <a:gd name="connsiteX5" fmla="*/ 814741 w 3620085"/>
              <a:gd name="connsiteY5" fmla="*/ 409223 h 1160220"/>
              <a:gd name="connsiteX6" fmla="*/ 1480566 w 3620085"/>
              <a:gd name="connsiteY6" fmla="*/ 1137192 h 1160220"/>
              <a:gd name="connsiteX7" fmla="*/ 2110881 w 3620085"/>
              <a:gd name="connsiteY7" fmla="*/ 409223 h 1160220"/>
              <a:gd name="connsiteX8" fmla="*/ 1524955 w 3620085"/>
              <a:gd name="connsiteY8" fmla="*/ 400346 h 1160220"/>
              <a:gd name="connsiteX9" fmla="*/ 2190780 w 3620085"/>
              <a:gd name="connsiteY9" fmla="*/ 1146070 h 1160220"/>
              <a:gd name="connsiteX10" fmla="*/ 2838850 w 3620085"/>
              <a:gd name="connsiteY10" fmla="*/ 409223 h 1160220"/>
              <a:gd name="connsiteX11" fmla="*/ 2252924 w 3620085"/>
              <a:gd name="connsiteY11" fmla="*/ 400346 h 1160220"/>
              <a:gd name="connsiteX12" fmla="*/ 2909871 w 3620085"/>
              <a:gd name="connsiteY12" fmla="*/ 1146070 h 1160220"/>
              <a:gd name="connsiteX13" fmla="*/ 3620085 w 3620085"/>
              <a:gd name="connsiteY13" fmla="*/ 418101 h 1160220"/>
              <a:gd name="connsiteX14" fmla="*/ 2963137 w 3620085"/>
              <a:gd name="connsiteY14" fmla="*/ 409223 h 1160220"/>
              <a:gd name="connsiteX15" fmla="*/ 3614786 w 3620085"/>
              <a:gd name="connsiteY15" fmla="*/ 1136405 h 1160220"/>
              <a:gd name="connsiteX0" fmla="*/ 211298 w 3831383"/>
              <a:gd name="connsiteY0" fmla="*/ 1063379 h 1160220"/>
              <a:gd name="connsiteX1" fmla="*/ 101759 w 3831383"/>
              <a:gd name="connsiteY1" fmla="*/ 953840 h 1160220"/>
              <a:gd name="connsiteX2" fmla="*/ 821853 w 3831383"/>
              <a:gd name="connsiteY2" fmla="*/ 400346 h 1160220"/>
              <a:gd name="connsiteX3" fmla="*/ 306948 w 3831383"/>
              <a:gd name="connsiteY3" fmla="*/ 409223 h 1160220"/>
              <a:gd name="connsiteX4" fmla="*/ 963895 w 3831383"/>
              <a:gd name="connsiteY4" fmla="*/ 1146070 h 1160220"/>
              <a:gd name="connsiteX5" fmla="*/ 1635305 w 3831383"/>
              <a:gd name="connsiteY5" fmla="*/ 406145 h 1160220"/>
              <a:gd name="connsiteX6" fmla="*/ 1026039 w 3831383"/>
              <a:gd name="connsiteY6" fmla="*/ 409223 h 1160220"/>
              <a:gd name="connsiteX7" fmla="*/ 1691864 w 3831383"/>
              <a:gd name="connsiteY7" fmla="*/ 1137192 h 1160220"/>
              <a:gd name="connsiteX8" fmla="*/ 2322179 w 3831383"/>
              <a:gd name="connsiteY8" fmla="*/ 409223 h 1160220"/>
              <a:gd name="connsiteX9" fmla="*/ 1736253 w 3831383"/>
              <a:gd name="connsiteY9" fmla="*/ 400346 h 1160220"/>
              <a:gd name="connsiteX10" fmla="*/ 2402078 w 3831383"/>
              <a:gd name="connsiteY10" fmla="*/ 1146070 h 1160220"/>
              <a:gd name="connsiteX11" fmla="*/ 3050148 w 3831383"/>
              <a:gd name="connsiteY11" fmla="*/ 409223 h 1160220"/>
              <a:gd name="connsiteX12" fmla="*/ 2464222 w 3831383"/>
              <a:gd name="connsiteY12" fmla="*/ 400346 h 1160220"/>
              <a:gd name="connsiteX13" fmla="*/ 3121169 w 3831383"/>
              <a:gd name="connsiteY13" fmla="*/ 1146070 h 1160220"/>
              <a:gd name="connsiteX14" fmla="*/ 3831383 w 3831383"/>
              <a:gd name="connsiteY14" fmla="*/ 418101 h 1160220"/>
              <a:gd name="connsiteX15" fmla="*/ 3174435 w 3831383"/>
              <a:gd name="connsiteY15" fmla="*/ 409223 h 1160220"/>
              <a:gd name="connsiteX16" fmla="*/ 3826084 w 3831383"/>
              <a:gd name="connsiteY16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205213 w 3825298"/>
              <a:gd name="connsiteY0" fmla="*/ 1063379 h 1160220"/>
              <a:gd name="connsiteX1" fmla="*/ 241726 w 3825298"/>
              <a:gd name="connsiteY1" fmla="*/ 1136405 h 1160220"/>
              <a:gd name="connsiteX2" fmla="*/ 95674 w 3825298"/>
              <a:gd name="connsiteY2" fmla="*/ 953840 h 1160220"/>
              <a:gd name="connsiteX3" fmla="*/ 815768 w 3825298"/>
              <a:gd name="connsiteY3" fmla="*/ 400346 h 1160220"/>
              <a:gd name="connsiteX4" fmla="*/ 300863 w 3825298"/>
              <a:gd name="connsiteY4" fmla="*/ 409223 h 1160220"/>
              <a:gd name="connsiteX5" fmla="*/ 957810 w 3825298"/>
              <a:gd name="connsiteY5" fmla="*/ 1146070 h 1160220"/>
              <a:gd name="connsiteX6" fmla="*/ 1629220 w 3825298"/>
              <a:gd name="connsiteY6" fmla="*/ 406145 h 1160220"/>
              <a:gd name="connsiteX7" fmla="*/ 1019954 w 3825298"/>
              <a:gd name="connsiteY7" fmla="*/ 409223 h 1160220"/>
              <a:gd name="connsiteX8" fmla="*/ 1685779 w 3825298"/>
              <a:gd name="connsiteY8" fmla="*/ 1137192 h 1160220"/>
              <a:gd name="connsiteX9" fmla="*/ 2316094 w 3825298"/>
              <a:gd name="connsiteY9" fmla="*/ 409223 h 1160220"/>
              <a:gd name="connsiteX10" fmla="*/ 1730168 w 3825298"/>
              <a:gd name="connsiteY10" fmla="*/ 400346 h 1160220"/>
              <a:gd name="connsiteX11" fmla="*/ 2395993 w 3825298"/>
              <a:gd name="connsiteY11" fmla="*/ 1146070 h 1160220"/>
              <a:gd name="connsiteX12" fmla="*/ 3044063 w 3825298"/>
              <a:gd name="connsiteY12" fmla="*/ 409223 h 1160220"/>
              <a:gd name="connsiteX13" fmla="*/ 2458137 w 3825298"/>
              <a:gd name="connsiteY13" fmla="*/ 400346 h 1160220"/>
              <a:gd name="connsiteX14" fmla="*/ 3115084 w 3825298"/>
              <a:gd name="connsiteY14" fmla="*/ 1146070 h 1160220"/>
              <a:gd name="connsiteX15" fmla="*/ 3825298 w 3825298"/>
              <a:gd name="connsiteY15" fmla="*/ 418101 h 1160220"/>
              <a:gd name="connsiteX16" fmla="*/ 3168350 w 3825298"/>
              <a:gd name="connsiteY16" fmla="*/ 409223 h 1160220"/>
              <a:gd name="connsiteX17" fmla="*/ 3819999 w 3825298"/>
              <a:gd name="connsiteY17" fmla="*/ 1136405 h 1160220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3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444242 w 4064327"/>
              <a:gd name="connsiteY0" fmla="*/ 1063379 h 1234739"/>
              <a:gd name="connsiteX1" fmla="*/ 6085 w 4064327"/>
              <a:gd name="connsiteY1" fmla="*/ 990354 h 1234739"/>
              <a:gd name="connsiteX2" fmla="*/ 480755 w 4064327"/>
              <a:gd name="connsiteY2" fmla="*/ 1136405 h 1234739"/>
              <a:gd name="connsiteX3" fmla="*/ 1054797 w 4064327"/>
              <a:gd name="connsiteY3" fmla="*/ 400346 h 1234739"/>
              <a:gd name="connsiteX4" fmla="*/ 539892 w 4064327"/>
              <a:gd name="connsiteY4" fmla="*/ 409223 h 1234739"/>
              <a:gd name="connsiteX5" fmla="*/ 1196839 w 4064327"/>
              <a:gd name="connsiteY5" fmla="*/ 1146070 h 1234739"/>
              <a:gd name="connsiteX6" fmla="*/ 1868249 w 4064327"/>
              <a:gd name="connsiteY6" fmla="*/ 406145 h 1234739"/>
              <a:gd name="connsiteX7" fmla="*/ 1258983 w 4064327"/>
              <a:gd name="connsiteY7" fmla="*/ 409223 h 1234739"/>
              <a:gd name="connsiteX8" fmla="*/ 1924808 w 4064327"/>
              <a:gd name="connsiteY8" fmla="*/ 1137192 h 1234739"/>
              <a:gd name="connsiteX9" fmla="*/ 2555123 w 4064327"/>
              <a:gd name="connsiteY9" fmla="*/ 409223 h 1234739"/>
              <a:gd name="connsiteX10" fmla="*/ 1969197 w 4064327"/>
              <a:gd name="connsiteY10" fmla="*/ 400346 h 1234739"/>
              <a:gd name="connsiteX11" fmla="*/ 2635022 w 4064327"/>
              <a:gd name="connsiteY11" fmla="*/ 1146070 h 1234739"/>
              <a:gd name="connsiteX12" fmla="*/ 3283092 w 4064327"/>
              <a:gd name="connsiteY12" fmla="*/ 409223 h 1234739"/>
              <a:gd name="connsiteX13" fmla="*/ 2697166 w 4064327"/>
              <a:gd name="connsiteY13" fmla="*/ 400346 h 1234739"/>
              <a:gd name="connsiteX14" fmla="*/ 3354113 w 4064327"/>
              <a:gd name="connsiteY14" fmla="*/ 1146070 h 1234739"/>
              <a:gd name="connsiteX15" fmla="*/ 4064327 w 4064327"/>
              <a:gd name="connsiteY15" fmla="*/ 418101 h 1234739"/>
              <a:gd name="connsiteX16" fmla="*/ 3407379 w 4064327"/>
              <a:gd name="connsiteY16" fmla="*/ 409223 h 1234739"/>
              <a:gd name="connsiteX17" fmla="*/ 4059028 w 4064327"/>
              <a:gd name="connsiteY17" fmla="*/ 1136405 h 1234739"/>
              <a:gd name="connsiteX0" fmla="*/ 65246 w 3685331"/>
              <a:gd name="connsiteY0" fmla="*/ 1063379 h 1246910"/>
              <a:gd name="connsiteX1" fmla="*/ 101759 w 3685331"/>
              <a:gd name="connsiteY1" fmla="*/ 1136405 h 1246910"/>
              <a:gd name="connsiteX2" fmla="*/ 675801 w 3685331"/>
              <a:gd name="connsiteY2" fmla="*/ 400346 h 1246910"/>
              <a:gd name="connsiteX3" fmla="*/ 160896 w 3685331"/>
              <a:gd name="connsiteY3" fmla="*/ 409223 h 1246910"/>
              <a:gd name="connsiteX4" fmla="*/ 817843 w 3685331"/>
              <a:gd name="connsiteY4" fmla="*/ 1146070 h 1246910"/>
              <a:gd name="connsiteX5" fmla="*/ 1489253 w 3685331"/>
              <a:gd name="connsiteY5" fmla="*/ 406145 h 1246910"/>
              <a:gd name="connsiteX6" fmla="*/ 879987 w 3685331"/>
              <a:gd name="connsiteY6" fmla="*/ 409223 h 1246910"/>
              <a:gd name="connsiteX7" fmla="*/ 1545812 w 3685331"/>
              <a:gd name="connsiteY7" fmla="*/ 1137192 h 1246910"/>
              <a:gd name="connsiteX8" fmla="*/ 2176127 w 3685331"/>
              <a:gd name="connsiteY8" fmla="*/ 409223 h 1246910"/>
              <a:gd name="connsiteX9" fmla="*/ 1590201 w 3685331"/>
              <a:gd name="connsiteY9" fmla="*/ 400346 h 1246910"/>
              <a:gd name="connsiteX10" fmla="*/ 2256026 w 3685331"/>
              <a:gd name="connsiteY10" fmla="*/ 1146070 h 1246910"/>
              <a:gd name="connsiteX11" fmla="*/ 2904096 w 3685331"/>
              <a:gd name="connsiteY11" fmla="*/ 409223 h 1246910"/>
              <a:gd name="connsiteX12" fmla="*/ 2318170 w 3685331"/>
              <a:gd name="connsiteY12" fmla="*/ 400346 h 1246910"/>
              <a:gd name="connsiteX13" fmla="*/ 2975117 w 3685331"/>
              <a:gd name="connsiteY13" fmla="*/ 1146070 h 1246910"/>
              <a:gd name="connsiteX14" fmla="*/ 3685331 w 3685331"/>
              <a:gd name="connsiteY14" fmla="*/ 418101 h 1246910"/>
              <a:gd name="connsiteX15" fmla="*/ 3028383 w 3685331"/>
              <a:gd name="connsiteY15" fmla="*/ 409223 h 1246910"/>
              <a:gd name="connsiteX16" fmla="*/ 3680032 w 3685331"/>
              <a:gd name="connsiteY16" fmla="*/ 1136405 h 1246910"/>
              <a:gd name="connsiteX0" fmla="*/ 0 w 3583572"/>
              <a:gd name="connsiteY0" fmla="*/ 1136405 h 1169806"/>
              <a:gd name="connsiteX1" fmla="*/ 574042 w 3583572"/>
              <a:gd name="connsiteY1" fmla="*/ 400346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59137 w 3583572"/>
              <a:gd name="connsiteY2" fmla="*/ 409223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657232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778228 w 3583572"/>
              <a:gd name="connsiteY5" fmla="*/ 409223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87494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488442 w 3583572"/>
              <a:gd name="connsiteY8" fmla="*/ 400346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74368 w 3583572"/>
              <a:gd name="connsiteY7" fmla="*/ 409223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216411 w 3583572"/>
              <a:gd name="connsiteY11" fmla="*/ 400346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802337 w 3583572"/>
              <a:gd name="connsiteY10" fmla="*/ 409223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26624 w 3583572"/>
              <a:gd name="connsiteY14" fmla="*/ 409223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83572"/>
              <a:gd name="connsiteY0" fmla="*/ 1136405 h 1169806"/>
              <a:gd name="connsiteX1" fmla="*/ 584206 w 3583572"/>
              <a:gd name="connsiteY1" fmla="*/ 406145 h 1169806"/>
              <a:gd name="connsiteX2" fmla="*/ 109537 w 3583572"/>
              <a:gd name="connsiteY2" fmla="*/ 406145 h 1169806"/>
              <a:gd name="connsiteX3" fmla="*/ 716084 w 3583572"/>
              <a:gd name="connsiteY3" fmla="*/ 1146070 h 1169806"/>
              <a:gd name="connsiteX4" fmla="*/ 1314466 w 3583572"/>
              <a:gd name="connsiteY4" fmla="*/ 406145 h 1169806"/>
              <a:gd name="connsiteX5" fmla="*/ 839797 w 3583572"/>
              <a:gd name="connsiteY5" fmla="*/ 406145 h 1169806"/>
              <a:gd name="connsiteX6" fmla="*/ 1444053 w 3583572"/>
              <a:gd name="connsiteY6" fmla="*/ 1137192 h 1169806"/>
              <a:gd name="connsiteX7" fmla="*/ 2044726 w 3583572"/>
              <a:gd name="connsiteY7" fmla="*/ 442658 h 1169806"/>
              <a:gd name="connsiteX8" fmla="*/ 1570057 w 3583572"/>
              <a:gd name="connsiteY8" fmla="*/ 406145 h 1169806"/>
              <a:gd name="connsiteX9" fmla="*/ 2154267 w 3583572"/>
              <a:gd name="connsiteY9" fmla="*/ 1146070 h 1169806"/>
              <a:gd name="connsiteX10" fmla="*/ 2738473 w 3583572"/>
              <a:gd name="connsiteY10" fmla="*/ 442658 h 1169806"/>
              <a:gd name="connsiteX11" fmla="*/ 2300317 w 3583572"/>
              <a:gd name="connsiteY11" fmla="*/ 406145 h 1169806"/>
              <a:gd name="connsiteX12" fmla="*/ 2873358 w 3583572"/>
              <a:gd name="connsiteY12" fmla="*/ 1146070 h 1169806"/>
              <a:gd name="connsiteX13" fmla="*/ 3583572 w 3583572"/>
              <a:gd name="connsiteY13" fmla="*/ 418101 h 1169806"/>
              <a:gd name="connsiteX14" fmla="*/ 2994064 w 3583572"/>
              <a:gd name="connsiteY14" fmla="*/ 442658 h 1169806"/>
              <a:gd name="connsiteX15" fmla="*/ 3578273 w 3583572"/>
              <a:gd name="connsiteY15" fmla="*/ 1136405 h 1169806"/>
              <a:gd name="connsiteX0" fmla="*/ 0 w 3578273"/>
              <a:gd name="connsiteY0" fmla="*/ 1115038 h 1148439"/>
              <a:gd name="connsiteX1" fmla="*/ 584206 w 3578273"/>
              <a:gd name="connsiteY1" fmla="*/ 384778 h 1148439"/>
              <a:gd name="connsiteX2" fmla="*/ 109537 w 3578273"/>
              <a:gd name="connsiteY2" fmla="*/ 384778 h 1148439"/>
              <a:gd name="connsiteX3" fmla="*/ 716084 w 3578273"/>
              <a:gd name="connsiteY3" fmla="*/ 1124703 h 1148439"/>
              <a:gd name="connsiteX4" fmla="*/ 1314466 w 3578273"/>
              <a:gd name="connsiteY4" fmla="*/ 384778 h 1148439"/>
              <a:gd name="connsiteX5" fmla="*/ 839797 w 3578273"/>
              <a:gd name="connsiteY5" fmla="*/ 384778 h 1148439"/>
              <a:gd name="connsiteX6" fmla="*/ 1444053 w 3578273"/>
              <a:gd name="connsiteY6" fmla="*/ 1115825 h 1148439"/>
              <a:gd name="connsiteX7" fmla="*/ 2044726 w 3578273"/>
              <a:gd name="connsiteY7" fmla="*/ 421291 h 1148439"/>
              <a:gd name="connsiteX8" fmla="*/ 1570057 w 3578273"/>
              <a:gd name="connsiteY8" fmla="*/ 384778 h 1148439"/>
              <a:gd name="connsiteX9" fmla="*/ 2154267 w 3578273"/>
              <a:gd name="connsiteY9" fmla="*/ 1124703 h 1148439"/>
              <a:gd name="connsiteX10" fmla="*/ 2738473 w 3578273"/>
              <a:gd name="connsiteY10" fmla="*/ 421291 h 1148439"/>
              <a:gd name="connsiteX11" fmla="*/ 2300317 w 3578273"/>
              <a:gd name="connsiteY11" fmla="*/ 384778 h 1148439"/>
              <a:gd name="connsiteX12" fmla="*/ 2873358 w 3578273"/>
              <a:gd name="connsiteY12" fmla="*/ 1124703 h 1148439"/>
              <a:gd name="connsiteX13" fmla="*/ 3468733 w 3578273"/>
              <a:gd name="connsiteY13" fmla="*/ 421291 h 1148439"/>
              <a:gd name="connsiteX14" fmla="*/ 2994064 w 3578273"/>
              <a:gd name="connsiteY14" fmla="*/ 421291 h 1148439"/>
              <a:gd name="connsiteX15" fmla="*/ 3578273 w 3578273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724326"/>
              <a:gd name="connsiteY0" fmla="*/ 1115038 h 1148439"/>
              <a:gd name="connsiteX1" fmla="*/ 730259 w 3724326"/>
              <a:gd name="connsiteY1" fmla="*/ 384778 h 1148439"/>
              <a:gd name="connsiteX2" fmla="*/ 255590 w 3724326"/>
              <a:gd name="connsiteY2" fmla="*/ 384778 h 1148439"/>
              <a:gd name="connsiteX3" fmla="*/ 862137 w 3724326"/>
              <a:gd name="connsiteY3" fmla="*/ 1124703 h 1148439"/>
              <a:gd name="connsiteX4" fmla="*/ 1460519 w 3724326"/>
              <a:gd name="connsiteY4" fmla="*/ 384778 h 1148439"/>
              <a:gd name="connsiteX5" fmla="*/ 985850 w 3724326"/>
              <a:gd name="connsiteY5" fmla="*/ 384778 h 1148439"/>
              <a:gd name="connsiteX6" fmla="*/ 1590106 w 3724326"/>
              <a:gd name="connsiteY6" fmla="*/ 1115825 h 1148439"/>
              <a:gd name="connsiteX7" fmla="*/ 2190779 w 3724326"/>
              <a:gd name="connsiteY7" fmla="*/ 421291 h 1148439"/>
              <a:gd name="connsiteX8" fmla="*/ 1716110 w 3724326"/>
              <a:gd name="connsiteY8" fmla="*/ 384778 h 1148439"/>
              <a:gd name="connsiteX9" fmla="*/ 2300320 w 3724326"/>
              <a:gd name="connsiteY9" fmla="*/ 1124703 h 1148439"/>
              <a:gd name="connsiteX10" fmla="*/ 2884526 w 3724326"/>
              <a:gd name="connsiteY10" fmla="*/ 421291 h 1148439"/>
              <a:gd name="connsiteX11" fmla="*/ 2446370 w 3724326"/>
              <a:gd name="connsiteY11" fmla="*/ 384778 h 1148439"/>
              <a:gd name="connsiteX12" fmla="*/ 3019411 w 3724326"/>
              <a:gd name="connsiteY12" fmla="*/ 1124703 h 1148439"/>
              <a:gd name="connsiteX13" fmla="*/ 3614786 w 3724326"/>
              <a:gd name="connsiteY13" fmla="*/ 421291 h 1148439"/>
              <a:gd name="connsiteX14" fmla="*/ 3140117 w 3724326"/>
              <a:gd name="connsiteY14" fmla="*/ 421291 h 1148439"/>
              <a:gd name="connsiteX15" fmla="*/ 3724326 w 3724326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  <a:gd name="connsiteX0" fmla="*/ 0 w 3943404"/>
              <a:gd name="connsiteY0" fmla="*/ 1115038 h 1148439"/>
              <a:gd name="connsiteX1" fmla="*/ 730259 w 3943404"/>
              <a:gd name="connsiteY1" fmla="*/ 384778 h 1148439"/>
              <a:gd name="connsiteX2" fmla="*/ 255590 w 3943404"/>
              <a:gd name="connsiteY2" fmla="*/ 384778 h 1148439"/>
              <a:gd name="connsiteX3" fmla="*/ 862137 w 3943404"/>
              <a:gd name="connsiteY3" fmla="*/ 1124703 h 1148439"/>
              <a:gd name="connsiteX4" fmla="*/ 1460519 w 3943404"/>
              <a:gd name="connsiteY4" fmla="*/ 384778 h 1148439"/>
              <a:gd name="connsiteX5" fmla="*/ 985850 w 3943404"/>
              <a:gd name="connsiteY5" fmla="*/ 384778 h 1148439"/>
              <a:gd name="connsiteX6" fmla="*/ 1590106 w 3943404"/>
              <a:gd name="connsiteY6" fmla="*/ 1115825 h 1148439"/>
              <a:gd name="connsiteX7" fmla="*/ 2190779 w 3943404"/>
              <a:gd name="connsiteY7" fmla="*/ 421291 h 1148439"/>
              <a:gd name="connsiteX8" fmla="*/ 1716110 w 3943404"/>
              <a:gd name="connsiteY8" fmla="*/ 384778 h 1148439"/>
              <a:gd name="connsiteX9" fmla="*/ 2300320 w 3943404"/>
              <a:gd name="connsiteY9" fmla="*/ 1124703 h 1148439"/>
              <a:gd name="connsiteX10" fmla="*/ 2884526 w 3943404"/>
              <a:gd name="connsiteY10" fmla="*/ 421291 h 1148439"/>
              <a:gd name="connsiteX11" fmla="*/ 2446370 w 3943404"/>
              <a:gd name="connsiteY11" fmla="*/ 384778 h 1148439"/>
              <a:gd name="connsiteX12" fmla="*/ 3019411 w 3943404"/>
              <a:gd name="connsiteY12" fmla="*/ 1124703 h 1148439"/>
              <a:gd name="connsiteX13" fmla="*/ 3614786 w 3943404"/>
              <a:gd name="connsiteY13" fmla="*/ 421291 h 1148439"/>
              <a:gd name="connsiteX14" fmla="*/ 3140117 w 3943404"/>
              <a:gd name="connsiteY14" fmla="*/ 421291 h 1148439"/>
              <a:gd name="connsiteX15" fmla="*/ 3943404 w 3943404"/>
              <a:gd name="connsiteY15" fmla="*/ 1115038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3404" h="1148439">
                <a:moveTo>
                  <a:pt x="0" y="1115038"/>
                </a:moveTo>
                <a:cubicBezTo>
                  <a:pt x="331975" y="1148439"/>
                  <a:pt x="734754" y="920241"/>
                  <a:pt x="730259" y="384778"/>
                </a:cubicBezTo>
                <a:cubicBezTo>
                  <a:pt x="734288" y="39595"/>
                  <a:pt x="262164" y="17557"/>
                  <a:pt x="255590" y="384778"/>
                </a:cubicBezTo>
                <a:cubicBezTo>
                  <a:pt x="253922" y="742383"/>
                  <a:pt x="479666" y="1132288"/>
                  <a:pt x="862137" y="1124703"/>
                </a:cubicBezTo>
                <a:cubicBezTo>
                  <a:pt x="1238298" y="1132935"/>
                  <a:pt x="1440648" y="774265"/>
                  <a:pt x="1460519" y="384778"/>
                </a:cubicBezTo>
                <a:cubicBezTo>
                  <a:pt x="1437549" y="14302"/>
                  <a:pt x="994670" y="47856"/>
                  <a:pt x="985850" y="384778"/>
                </a:cubicBezTo>
                <a:cubicBezTo>
                  <a:pt x="972306" y="759761"/>
                  <a:pt x="1234396" y="1128496"/>
                  <a:pt x="1590106" y="1115825"/>
                </a:cubicBezTo>
                <a:cubicBezTo>
                  <a:pt x="1974411" y="1123733"/>
                  <a:pt x="2170682" y="774264"/>
                  <a:pt x="2190779" y="421291"/>
                </a:cubicBezTo>
                <a:cubicBezTo>
                  <a:pt x="2190241" y="41291"/>
                  <a:pt x="1712338" y="3176"/>
                  <a:pt x="1716110" y="384778"/>
                </a:cubicBezTo>
                <a:cubicBezTo>
                  <a:pt x="1705630" y="775829"/>
                  <a:pt x="1933704" y="1131132"/>
                  <a:pt x="2300320" y="1124703"/>
                </a:cubicBezTo>
                <a:cubicBezTo>
                  <a:pt x="2695512" y="1138853"/>
                  <a:pt x="2878923" y="761457"/>
                  <a:pt x="2884526" y="421291"/>
                </a:cubicBezTo>
                <a:cubicBezTo>
                  <a:pt x="2875815" y="33447"/>
                  <a:pt x="2445644" y="0"/>
                  <a:pt x="2446370" y="384778"/>
                </a:cubicBezTo>
                <a:cubicBezTo>
                  <a:pt x="2451856" y="755215"/>
                  <a:pt x="2824675" y="1118618"/>
                  <a:pt x="3019411" y="1124703"/>
                </a:cubicBezTo>
                <a:cubicBezTo>
                  <a:pt x="3214147" y="1130789"/>
                  <a:pt x="3605889" y="774265"/>
                  <a:pt x="3614786" y="421291"/>
                </a:cubicBezTo>
                <a:cubicBezTo>
                  <a:pt x="3596657" y="3190"/>
                  <a:pt x="3151185" y="20501"/>
                  <a:pt x="3140117" y="421291"/>
                </a:cubicBezTo>
                <a:cubicBezTo>
                  <a:pt x="3179771" y="990224"/>
                  <a:pt x="3609617" y="1138276"/>
                  <a:pt x="3943404" y="1115038"/>
                </a:cubicBezTo>
              </a:path>
            </a:pathLst>
          </a:cu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18455" name="Skupina 61"/>
          <p:cNvGrpSpPr>
            <a:grpSpLocks/>
          </p:cNvGrpSpPr>
          <p:nvPr/>
        </p:nvGrpSpPr>
        <p:grpSpPr bwMode="auto">
          <a:xfrm rot="-678001">
            <a:off x="3694113" y="2090738"/>
            <a:ext cx="1089025" cy="839787"/>
            <a:chOff x="7134258" y="4195774"/>
            <a:chExt cx="1533546" cy="1241441"/>
          </a:xfrm>
        </p:grpSpPr>
        <p:cxnSp>
          <p:nvCxnSpPr>
            <p:cNvPr id="54" name="Přímá spojovací šipka 53"/>
            <p:cNvCxnSpPr>
              <a:stCxn id="58" idx="7"/>
            </p:cNvCxnSpPr>
            <p:nvPr/>
          </p:nvCxnSpPr>
          <p:spPr>
            <a:xfrm rot="5400000" flipH="1" flipV="1">
              <a:off x="7714202" y="4048441"/>
              <a:ext cx="438847" cy="726535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šipka 54"/>
            <p:cNvCxnSpPr/>
            <p:nvPr/>
          </p:nvCxnSpPr>
          <p:spPr>
            <a:xfrm flipV="1">
              <a:off x="7562481" y="4442685"/>
              <a:ext cx="1021620" cy="291000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šipka 55"/>
            <p:cNvCxnSpPr/>
            <p:nvPr/>
          </p:nvCxnSpPr>
          <p:spPr>
            <a:xfrm>
              <a:off x="7604470" y="4841385"/>
              <a:ext cx="1059622" cy="110297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šipka 56"/>
            <p:cNvCxnSpPr>
              <a:stCxn id="58" idx="5"/>
            </p:cNvCxnSpPr>
            <p:nvPr/>
          </p:nvCxnSpPr>
          <p:spPr>
            <a:xfrm rot="16200000" flipH="1">
              <a:off x="7898030" y="4657695"/>
              <a:ext cx="438847" cy="1097626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ipsa 57"/>
            <p:cNvSpPr/>
            <p:nvPr/>
          </p:nvSpPr>
          <p:spPr>
            <a:xfrm>
              <a:off x="7131023" y="4549767"/>
              <a:ext cx="511926" cy="5092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8456" name="Skupina 62"/>
          <p:cNvGrpSpPr>
            <a:grpSpLocks/>
          </p:cNvGrpSpPr>
          <p:nvPr/>
        </p:nvGrpSpPr>
        <p:grpSpPr bwMode="auto">
          <a:xfrm rot="1684268">
            <a:off x="5180013" y="3697288"/>
            <a:ext cx="1089025" cy="839787"/>
            <a:chOff x="7134258" y="4195774"/>
            <a:chExt cx="1533546" cy="1241441"/>
          </a:xfrm>
        </p:grpSpPr>
        <p:cxnSp>
          <p:nvCxnSpPr>
            <p:cNvPr id="64" name="Přímá spojovací šipka 63"/>
            <p:cNvCxnSpPr>
              <a:stCxn id="68" idx="7"/>
            </p:cNvCxnSpPr>
            <p:nvPr/>
          </p:nvCxnSpPr>
          <p:spPr>
            <a:xfrm rot="5400000" flipH="1" flipV="1">
              <a:off x="7706535" y="4050965"/>
              <a:ext cx="438847" cy="726535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šipka 64"/>
            <p:cNvCxnSpPr/>
            <p:nvPr/>
          </p:nvCxnSpPr>
          <p:spPr>
            <a:xfrm flipV="1">
              <a:off x="7569262" y="4452405"/>
              <a:ext cx="1021620" cy="291000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ovací šipka 65"/>
            <p:cNvCxnSpPr/>
            <p:nvPr/>
          </p:nvCxnSpPr>
          <p:spPr>
            <a:xfrm>
              <a:off x="7607522" y="4852461"/>
              <a:ext cx="1059622" cy="110299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ovací šipka 66"/>
            <p:cNvCxnSpPr>
              <a:stCxn id="68" idx="5"/>
            </p:cNvCxnSpPr>
            <p:nvPr/>
          </p:nvCxnSpPr>
          <p:spPr>
            <a:xfrm rot="16200000" flipH="1">
              <a:off x="7898638" y="4667466"/>
              <a:ext cx="438847" cy="1097626"/>
            </a:xfrm>
            <a:prstGeom prst="straightConnector1">
              <a:avLst/>
            </a:prstGeom>
            <a:ln w="285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ipsa 67"/>
            <p:cNvSpPr/>
            <p:nvPr/>
          </p:nvSpPr>
          <p:spPr>
            <a:xfrm>
              <a:off x="7128997" y="4560891"/>
              <a:ext cx="511928" cy="5092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69" name="Elipsa 68"/>
          <p:cNvSpPr/>
          <p:nvPr/>
        </p:nvSpPr>
        <p:spPr>
          <a:xfrm>
            <a:off x="2892425" y="4256088"/>
            <a:ext cx="255588" cy="2555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0" name="Elipsa 69"/>
          <p:cNvSpPr/>
          <p:nvPr/>
        </p:nvSpPr>
        <p:spPr>
          <a:xfrm>
            <a:off x="3695700" y="4402138"/>
            <a:ext cx="255588" cy="2555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5010150" y="1846263"/>
            <a:ext cx="255588" cy="2555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5959475" y="1700213"/>
            <a:ext cx="255588" cy="2555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2235200" y="1773238"/>
            <a:ext cx="255588" cy="2555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62" name="TextovéPole 22"/>
          <p:cNvSpPr txBox="1">
            <a:spLocks noChangeArrowheads="1"/>
          </p:cNvSpPr>
          <p:nvPr/>
        </p:nvSpPr>
        <p:spPr bwMode="auto">
          <a:xfrm>
            <a:off x="373063" y="5364163"/>
            <a:ext cx="8653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6213" algn="l"/>
              </a:tabLst>
            </a:pPr>
            <a:r>
              <a:rPr lang="cs-CZ">
                <a:solidFill>
                  <a:schemeClr val="bg1"/>
                </a:solidFill>
                <a:latin typeface="Candara" pitchFamily="34" charset="0"/>
              </a:rPr>
              <a:t>Různé modely (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B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aier,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D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okschitzer,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M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ueller,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P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eigné,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S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chiff –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A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rmesto,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S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algado,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W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iedemann –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G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yulassy,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L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évai,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V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itev –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HT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L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uo,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Q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iu,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S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terman –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A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rnold,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M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oore, </a:t>
            </a:r>
            <a:r>
              <a:rPr lang="cs-CZ">
                <a:solidFill>
                  <a:srgbClr val="66FF33"/>
                </a:solidFill>
                <a:latin typeface="Candara" pitchFamily="34" charset="0"/>
              </a:rPr>
              <a:t>Y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affe) , používající poruchovou QCD, liší se rolí ztrát ve srážkách s partony média a ztrát vyvolaných gluonovým „brzdným zářením“. </a:t>
            </a:r>
            <a:endParaRPr lang="cs-CZ" b="1">
              <a:solidFill>
                <a:srgbClr val="FF0000"/>
              </a:solidFill>
              <a:latin typeface="Candara" pitchFamily="34" charset="0"/>
            </a:endParaRPr>
          </a:p>
        </p:txBody>
      </p:sp>
      <p:cxnSp>
        <p:nvCxnSpPr>
          <p:cNvPr id="77" name="Přímá spojovací šipka 76"/>
          <p:cNvCxnSpPr/>
          <p:nvPr/>
        </p:nvCxnSpPr>
        <p:spPr>
          <a:xfrm>
            <a:off x="1687513" y="4962525"/>
            <a:ext cx="4819650" cy="1588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4" name="TextovéPole 77"/>
          <p:cNvSpPr txBox="1">
            <a:spLocks noChangeArrowheads="1"/>
          </p:cNvSpPr>
          <p:nvPr/>
        </p:nvSpPr>
        <p:spPr bwMode="auto">
          <a:xfrm>
            <a:off x="2636838" y="4957763"/>
            <a:ext cx="314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Délka dráhy partonu v médiu </a:t>
            </a:r>
            <a:r>
              <a:rPr lang="cs-CZ" i="1">
                <a:solidFill>
                  <a:srgbClr val="FFC000"/>
                </a:solidFill>
                <a:latin typeface="Candara" pitchFamily="34" charset="0"/>
              </a:rPr>
              <a:t>L</a:t>
            </a:r>
          </a:p>
        </p:txBody>
      </p:sp>
      <p:sp>
        <p:nvSpPr>
          <p:cNvPr id="18465" name="TextovéPole 78"/>
          <p:cNvSpPr txBox="1">
            <a:spLocks noChangeArrowheads="1"/>
          </p:cNvSpPr>
          <p:nvPr/>
        </p:nvSpPr>
        <p:spPr bwMode="auto">
          <a:xfrm>
            <a:off x="6543675" y="398463"/>
            <a:ext cx="2349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Parametry:</a:t>
            </a:r>
          </a:p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Střední volná dráha l,</a:t>
            </a:r>
          </a:p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opacita &lt;</a:t>
            </a:r>
            <a:r>
              <a:rPr lang="cs-CZ" i="1">
                <a:solidFill>
                  <a:srgbClr val="FFC000"/>
                </a:solidFill>
                <a:latin typeface="Candara" pitchFamily="34" charset="0"/>
              </a:rPr>
              <a:t>n</a:t>
            </a:r>
            <a:r>
              <a:rPr lang="en-US">
                <a:solidFill>
                  <a:srgbClr val="FFC000"/>
                </a:solidFill>
                <a:latin typeface="Candara" pitchFamily="34" charset="0"/>
              </a:rPr>
              <a:t>&gt;</a:t>
            </a:r>
            <a:r>
              <a:rPr lang="cs-CZ">
                <a:solidFill>
                  <a:srgbClr val="FFC000"/>
                </a:solidFill>
                <a:latin typeface="Candara" pitchFamily="34" charset="0"/>
              </a:rPr>
              <a:t>=</a:t>
            </a:r>
            <a:r>
              <a:rPr lang="cs-CZ" i="1">
                <a:solidFill>
                  <a:srgbClr val="FFC000"/>
                </a:solidFill>
                <a:latin typeface="Candara" pitchFamily="34" charset="0"/>
              </a:rPr>
              <a:t>L </a:t>
            </a:r>
            <a:r>
              <a:rPr lang="cs-CZ">
                <a:solidFill>
                  <a:srgbClr val="FFC000"/>
                </a:solidFill>
                <a:latin typeface="Candara" pitchFamily="34" charset="0"/>
              </a:rPr>
              <a:t>/ </a:t>
            </a:r>
            <a:r>
              <a:rPr lang="cs-CZ">
                <a:solidFill>
                  <a:srgbClr val="FFC000"/>
                </a:solidFill>
                <a:latin typeface="Symbol" pitchFamily="18" charset="2"/>
              </a:rPr>
              <a:t>l,</a:t>
            </a:r>
          </a:p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transportní koeficient </a:t>
            </a:r>
          </a:p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–přenos </a:t>
            </a:r>
            <a:endParaRPr lang="en-US">
              <a:solidFill>
                <a:srgbClr val="FFC000"/>
              </a:solidFill>
              <a:latin typeface="Candara" pitchFamily="34" charset="0"/>
            </a:endParaRPr>
          </a:p>
          <a:p>
            <a:r>
              <a:rPr lang="cs-CZ">
                <a:solidFill>
                  <a:srgbClr val="FFC000"/>
                </a:solidFill>
                <a:latin typeface="Candara" pitchFamily="34" charset="0"/>
              </a:rPr>
              <a:t>kvadrátu hybnosti</a:t>
            </a:r>
            <a:r>
              <a:rPr lang="en-US">
                <a:solidFill>
                  <a:srgbClr val="FFC000"/>
                </a:solidFill>
                <a:latin typeface="Candara" pitchFamily="34" charset="0"/>
              </a:rPr>
              <a:t> na </a:t>
            </a:r>
          </a:p>
          <a:p>
            <a:r>
              <a:rPr lang="en-US">
                <a:solidFill>
                  <a:srgbClr val="FFC000"/>
                </a:solidFill>
                <a:latin typeface="Candara" pitchFamily="34" charset="0"/>
              </a:rPr>
              <a:t>jednotkovou d</a:t>
            </a:r>
            <a:r>
              <a:rPr lang="cs-CZ">
                <a:solidFill>
                  <a:srgbClr val="FFC000"/>
                </a:solidFill>
                <a:latin typeface="Candara" pitchFamily="34" charset="0"/>
              </a:rPr>
              <a:t>é</a:t>
            </a:r>
            <a:r>
              <a:rPr lang="en-US">
                <a:solidFill>
                  <a:srgbClr val="FFC000"/>
                </a:solidFill>
                <a:latin typeface="Candara" pitchFamily="34" charset="0"/>
              </a:rPr>
              <a:t>lku</a:t>
            </a:r>
            <a:r>
              <a:rPr lang="cs-CZ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i="1">
                <a:solidFill>
                  <a:srgbClr val="FFC000"/>
                </a:solidFill>
                <a:latin typeface="Candara" pitchFamily="34" charset="0"/>
              </a:rPr>
              <a:t>q</a:t>
            </a:r>
            <a:endParaRPr lang="cs-CZ" i="1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80" name="Volný tvar 79"/>
          <p:cNvSpPr/>
          <p:nvPr/>
        </p:nvSpPr>
        <p:spPr>
          <a:xfrm>
            <a:off x="8478838" y="2114550"/>
            <a:ext cx="146050" cy="73025"/>
          </a:xfrm>
          <a:custGeom>
            <a:avLst/>
            <a:gdLst>
              <a:gd name="connsiteX0" fmla="*/ 0 w 1552575"/>
              <a:gd name="connsiteY0" fmla="*/ 862012 h 890587"/>
              <a:gd name="connsiteX1" fmla="*/ 819150 w 1552575"/>
              <a:gd name="connsiteY1" fmla="*/ 4762 h 890587"/>
              <a:gd name="connsiteX2" fmla="*/ 1552575 w 1552575"/>
              <a:gd name="connsiteY2" fmla="*/ 890587 h 890587"/>
              <a:gd name="connsiteX0" fmla="*/ 0 w 1552575"/>
              <a:gd name="connsiteY0" fmla="*/ 862012 h 890587"/>
              <a:gd name="connsiteX1" fmla="*/ 819150 w 1552575"/>
              <a:gd name="connsiteY1" fmla="*/ 4762 h 890587"/>
              <a:gd name="connsiteX2" fmla="*/ 1552575 w 1552575"/>
              <a:gd name="connsiteY2" fmla="*/ 890587 h 890587"/>
              <a:gd name="connsiteX0" fmla="*/ 0 w 1552575"/>
              <a:gd name="connsiteY0" fmla="*/ 857250 h 885825"/>
              <a:gd name="connsiteX1" fmla="*/ 819150 w 1552575"/>
              <a:gd name="connsiteY1" fmla="*/ 0 h 885825"/>
              <a:gd name="connsiteX2" fmla="*/ 1552575 w 1552575"/>
              <a:gd name="connsiteY2" fmla="*/ 885825 h 885825"/>
              <a:gd name="connsiteX0" fmla="*/ 0 w 1552575"/>
              <a:gd name="connsiteY0" fmla="*/ 857250 h 885825"/>
              <a:gd name="connsiteX1" fmla="*/ 819150 w 1552575"/>
              <a:gd name="connsiteY1" fmla="*/ 0 h 885825"/>
              <a:gd name="connsiteX2" fmla="*/ 1552575 w 1552575"/>
              <a:gd name="connsiteY2" fmla="*/ 885825 h 885825"/>
              <a:gd name="connsiteX0" fmla="*/ 0 w 1552575"/>
              <a:gd name="connsiteY0" fmla="*/ 857250 h 885825"/>
              <a:gd name="connsiteX1" fmla="*/ 819150 w 1552575"/>
              <a:gd name="connsiteY1" fmla="*/ 0 h 885825"/>
              <a:gd name="connsiteX2" fmla="*/ 1552575 w 1552575"/>
              <a:gd name="connsiteY2" fmla="*/ 885825 h 885825"/>
              <a:gd name="connsiteX0" fmla="*/ 0 w 1552575"/>
              <a:gd name="connsiteY0" fmla="*/ 863711 h 892286"/>
              <a:gd name="connsiteX1" fmla="*/ 819150 w 1552575"/>
              <a:gd name="connsiteY1" fmla="*/ 6461 h 892286"/>
              <a:gd name="connsiteX2" fmla="*/ 1552575 w 1552575"/>
              <a:gd name="connsiteY2" fmla="*/ 892286 h 8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575" h="892286">
                <a:moveTo>
                  <a:pt x="0" y="863711"/>
                </a:moveTo>
                <a:cubicBezTo>
                  <a:pt x="828753" y="17861"/>
                  <a:pt x="811152" y="39751"/>
                  <a:pt x="819150" y="6461"/>
                </a:cubicBezTo>
                <a:cubicBezTo>
                  <a:pt x="822288" y="28662"/>
                  <a:pt x="830539" y="0"/>
                  <a:pt x="1552575" y="892286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382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twiki.cern.ch/twiki/pub/Atlas/EventDisplayPublicResults/HI_dijet_run168875_evt15775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886"/>
            <a:ext cx="9144000" cy="5996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s://twiki.cern.ch/twiki/pub/Atlas/EventDisplayPublicResults/run168759_evt7578342_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6" y="0"/>
            <a:ext cx="8520362" cy="6848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047"/>
            <a:ext cx="9148565" cy="479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8698" y="5310653"/>
            <a:ext cx="4848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18909" r="10663" b="8971"/>
          <a:stretch/>
        </p:blipFill>
        <p:spPr bwMode="auto">
          <a:xfrm>
            <a:off x="0" y="674620"/>
            <a:ext cx="9144000" cy="52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369947" y="6131913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Martin Spousta </a:t>
            </a:r>
            <a:r>
              <a:rPr lang="cs-CZ" dirty="0" smtClean="0">
                <a:hlinkClick r:id="rId4"/>
              </a:rPr>
              <a:t>arXiv:1305.6400</a:t>
            </a:r>
            <a:r>
              <a:rPr lang="cs-CZ" dirty="0" smtClean="0"/>
              <a:t> </a:t>
            </a:r>
            <a:r>
              <a:rPr lang="cs-CZ" dirty="0"/>
              <a:t>[</a:t>
            </a:r>
            <a:r>
              <a:rPr lang="cs-CZ" dirty="0" err="1"/>
              <a:t>hep</a:t>
            </a:r>
            <a:r>
              <a:rPr lang="cs-CZ" dirty="0"/>
              <a:t>-ex]</a:t>
            </a:r>
          </a:p>
        </p:txBody>
      </p:sp>
    </p:spTree>
    <p:extLst>
      <p:ext uri="{BB962C8B-B14F-4D97-AF65-F5344CB8AC3E}">
        <p14:creationId xmlns:p14="http://schemas.microsoft.com/office/powerpoint/2010/main" val="1379606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835DA-EA36-477D-8236-45FA6B839C81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26627" name="Obdélník 5"/>
          <p:cNvSpPr>
            <a:spLocks noChangeArrowheads="1"/>
          </p:cNvSpPr>
          <p:nvPr/>
        </p:nvSpPr>
        <p:spPr bwMode="auto">
          <a:xfrm>
            <a:off x="336550" y="106363"/>
            <a:ext cx="737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Proč se tím </a:t>
            </a:r>
            <a:r>
              <a:rPr lang="cs-CZ" sz="3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zabýváme </a:t>
            </a:r>
            <a:r>
              <a:rPr lang="cs-CZ" sz="3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MFF?</a:t>
            </a:r>
            <a:endParaRPr lang="en-US" sz="3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8" name="Picture 2" descr="C:\Sklad\d153\medium\d153_005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79500"/>
            <a:ext cx="7704137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2751-F84D-4653-9629-521E42D35F55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27651" name="Obdélník 5"/>
          <p:cNvSpPr>
            <a:spLocks noChangeArrowheads="1"/>
          </p:cNvSpPr>
          <p:nvPr/>
        </p:nvSpPr>
        <p:spPr bwMode="auto">
          <a:xfrm>
            <a:off x="336550" y="106363"/>
            <a:ext cx="7074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Proč se tím </a:t>
            </a:r>
            <a:r>
              <a:rPr lang="cs-CZ" sz="3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zabýváme všude?</a:t>
            </a:r>
            <a:endParaRPr lang="en-US" sz="3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2" name="Picture 2" descr="C:\Shared\CD150\d163\medium\d163_012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82650"/>
            <a:ext cx="7091362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EE4FF-A8ED-49EC-B3FF-78484EC3652E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25603" name="Obdélník 5"/>
          <p:cNvSpPr>
            <a:spLocks noChangeArrowheads="1"/>
          </p:cNvSpPr>
          <p:nvPr/>
        </p:nvSpPr>
        <p:spPr bwMode="auto">
          <a:xfrm>
            <a:off x="336550" y="106363"/>
            <a:ext cx="5707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Proč se </a:t>
            </a:r>
            <a:r>
              <a:rPr lang="cs-CZ" sz="360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tím </a:t>
            </a:r>
            <a:r>
              <a:rPr lang="cs-CZ" sz="360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zabýváme ?</a:t>
            </a:r>
            <a:endParaRPr lang="en-US" sz="3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4" name="Picture 2" descr="\\IPNP-N01B\Shared\CD146\d150\medium\d150_013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812" y="2338754"/>
            <a:ext cx="6162188" cy="451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ovéPole 6"/>
          <p:cNvSpPr txBox="1">
            <a:spLocks noChangeArrowheads="1"/>
          </p:cNvSpPr>
          <p:nvPr/>
        </p:nvSpPr>
        <p:spPr bwMode="auto">
          <a:xfrm>
            <a:off x="373063" y="946150"/>
            <a:ext cx="865346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Aft>
                <a:spcPts val="600"/>
              </a:spcAft>
              <a:tabLst>
                <a:tab pos="177800" algn="l"/>
              </a:tabLst>
            </a:pPr>
            <a:r>
              <a:rPr lang="cs-CZ" dirty="0">
                <a:solidFill>
                  <a:schemeClr val="bg1"/>
                </a:solidFill>
                <a:latin typeface="Candara" pitchFamily="34" charset="0"/>
              </a:rPr>
              <a:t>– 	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Fyzika srážek těžkých iontů je jedno z </a:t>
            </a:r>
            <a:r>
              <a:rPr lang="cs-CZ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integrujících témat 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ÚČJF (experiment + </a:t>
            </a:r>
            <a: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teorie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jádro + částice).</a:t>
            </a:r>
          </a:p>
          <a:p>
            <a:pPr marL="176213" indent="-176213">
              <a:spcAft>
                <a:spcPts val="600"/>
              </a:spcAft>
              <a:tabLst>
                <a:tab pos="177800" algn="l"/>
              </a:tabLst>
            </a:pP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	Některé </a:t>
            </a:r>
            <a:r>
              <a:rPr lang="cs-CZ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otázky jsou přístupné 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 bakaláře, magisterští studenti se přirozeně </a:t>
            </a:r>
            <a: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začleňují 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mezinárodní vědecké komunity (</a:t>
            </a:r>
            <a:r>
              <a:rPr lang="cs-CZ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Balek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–Kosek–Rybář–Spousta)</a:t>
            </a:r>
          </a:p>
          <a:p>
            <a:pPr marL="176213" indent="-176213">
              <a:spcAft>
                <a:spcPts val="600"/>
              </a:spcAft>
              <a:tabLst>
                <a:tab pos="177800" algn="l"/>
              </a:tabLst>
            </a:pPr>
            <a: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–Fyzika 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těžkých iontů</a:t>
            </a:r>
            <a:b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je pokročilá, </a:t>
            </a:r>
            <a: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</a:t>
            </a:r>
            <a:b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krásně </a:t>
            </a:r>
            <a:r>
              <a:rPr lang="cs-CZ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nehotová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 </a:t>
            </a:r>
            <a: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perspektivou</a:t>
            </a:r>
            <a:b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nových 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experimentálních</a:t>
            </a:r>
            <a:b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dat a tím stimulace</a:t>
            </a:r>
            <a:b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teorie.</a:t>
            </a:r>
          </a:p>
          <a:p>
            <a:pPr>
              <a:spcAft>
                <a:spcPts val="600"/>
              </a:spcAft>
              <a:tabLst>
                <a:tab pos="177800" algn="l"/>
              </a:tabLst>
            </a:pPr>
            <a:r>
              <a:rPr lang="cs-CZ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–Fyzika </a:t>
            </a: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tu stále </a:t>
            </a:r>
            <a:b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dobrodružství </a:t>
            </a:r>
            <a:br>
              <a:rPr lang="cs-CZ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poznání.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C71DC-72FF-4E3C-8758-7EC5FEBA616D}" type="slidenum">
              <a:rPr lang="en-CA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412875" y="209550"/>
            <a:ext cx="632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 smtClean="0">
                <a:solidFill>
                  <a:srgbClr val="3333CC"/>
                </a:solidFill>
                <a:latin typeface="Comic Sans MS" pitchFamily="66" charset="0"/>
              </a:rPr>
              <a:t>Kvarky uvězněné v mezonech a baryonech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285750" y="809625"/>
            <a:ext cx="84820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98" tIns="54699" rIns="109398" bIns="54699">
            <a:spAutoFit/>
          </a:bodyPr>
          <a:lstStyle/>
          <a:p>
            <a:pPr defTabSz="1093788">
              <a:tabLst>
                <a:tab pos="5373688" algn="l"/>
              </a:tabLst>
            </a:pPr>
            <a:r>
              <a:rPr lang="cs-CZ" smtClean="0">
                <a:solidFill>
                  <a:srgbClr val="000000"/>
                </a:solidFill>
                <a:latin typeface="Comic Sans MS" pitchFamily="66" charset="0"/>
              </a:rPr>
              <a:t>Kvarky a gluony není možné od sebe odtrhnout, jsou uvězněny v barevně neutrálních částicích nazývaných </a:t>
            </a:r>
            <a:r>
              <a:rPr lang="cs-CZ" b="1" smtClean="0">
                <a:solidFill>
                  <a:srgbClr val="000000"/>
                </a:solidFill>
                <a:latin typeface="Comic Sans MS" pitchFamily="66" charset="0"/>
              </a:rPr>
              <a:t>hadrony</a:t>
            </a:r>
            <a:r>
              <a:rPr lang="cs-CZ" smtClean="0">
                <a:solidFill>
                  <a:srgbClr val="000000"/>
                </a:solidFill>
                <a:latin typeface="Comic Sans MS" pitchFamily="66" charset="0"/>
              </a:rPr>
              <a:t>. Toto uvěznění (vazba) je důsled-kem mnohonásobné výměny gluonů mezi barevně nabitými kvarky i gluony samými. Když se barevně nabité částice (kvarky, gluony) pokusíme oddělit, energie gluonového pole mezi nimi roste. Tato energie se nakonec přemění na další pár kvark-antikvark. Kvarky a antikvarky nakonec vytvoří hadrony, které pozorujeme. V přírodě existují dva typy hadronů: </a:t>
            </a:r>
            <a:r>
              <a:rPr lang="cs-CZ" b="1" smtClean="0">
                <a:solidFill>
                  <a:srgbClr val="000000"/>
                </a:solidFill>
                <a:latin typeface="Comic Sans MS" pitchFamily="66" charset="0"/>
              </a:rPr>
              <a:t>mezony</a:t>
            </a:r>
            <a:r>
              <a:rPr lang="cs-CZ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qq</a:t>
            </a:r>
            <a:r>
              <a:rPr lang="cs-CZ" smtClean="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cs-CZ" b="1" smtClean="0">
                <a:solidFill>
                  <a:srgbClr val="000000"/>
                </a:solidFill>
                <a:latin typeface="Comic Sans MS" pitchFamily="66" charset="0"/>
              </a:rPr>
              <a:t>baryony</a:t>
            </a:r>
            <a:r>
              <a:rPr lang="cs-CZ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2000" i="1" smtClean="0">
                <a:solidFill>
                  <a:srgbClr val="000000"/>
                </a:solidFill>
                <a:latin typeface="Times New Roman" pitchFamily="18" charset="0"/>
              </a:rPr>
              <a:t>qqq</a:t>
            </a:r>
            <a:r>
              <a:rPr lang="cs-CZ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2229" name="Picture 4" descr="mez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024188"/>
            <a:ext cx="31384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baryo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043238"/>
            <a:ext cx="31384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AutoShape 6"/>
          <p:cNvSpPr>
            <a:spLocks noChangeArrowheads="1"/>
          </p:cNvSpPr>
          <p:nvPr/>
        </p:nvSpPr>
        <p:spPr bwMode="auto">
          <a:xfrm>
            <a:off x="419100" y="3041650"/>
            <a:ext cx="962025" cy="331788"/>
          </a:xfrm>
          <a:prstGeom prst="wedgeRectCallout">
            <a:avLst>
              <a:gd name="adj1" fmla="val 65019"/>
              <a:gd name="adj2" fmla="val 19380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4625" indent="-174625"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Fermiony </a:t>
            </a:r>
          </a:p>
        </p:txBody>
      </p:sp>
      <p:sp>
        <p:nvSpPr>
          <p:cNvPr id="52232" name="AutoShape 7"/>
          <p:cNvSpPr>
            <a:spLocks noChangeArrowheads="1"/>
          </p:cNvSpPr>
          <p:nvPr/>
        </p:nvSpPr>
        <p:spPr bwMode="auto">
          <a:xfrm>
            <a:off x="7999413" y="3054350"/>
            <a:ext cx="714375" cy="339725"/>
          </a:xfrm>
          <a:prstGeom prst="wedgeRectCallout">
            <a:avLst>
              <a:gd name="adj1" fmla="val -79778"/>
              <a:gd name="adj2" fmla="val -5139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4625" indent="-174625"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Bosony </a:t>
            </a:r>
          </a:p>
        </p:txBody>
      </p:sp>
      <p:sp>
        <p:nvSpPr>
          <p:cNvPr id="52233" name="Line 8"/>
          <p:cNvSpPr>
            <a:spLocks noChangeShapeType="1"/>
          </p:cNvSpPr>
          <p:nvPr/>
        </p:nvSpPr>
        <p:spPr bwMode="auto">
          <a:xfrm>
            <a:off x="6665913" y="2579688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9398" tIns="54699" rIns="109398" bIns="54699" anchor="ctr"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34" name="AutoShape 9"/>
          <p:cNvSpPr>
            <a:spLocks noChangeArrowheads="1"/>
          </p:cNvSpPr>
          <p:nvPr/>
        </p:nvSpPr>
        <p:spPr bwMode="auto">
          <a:xfrm>
            <a:off x="307975" y="6003925"/>
            <a:ext cx="8597900" cy="742950"/>
          </a:xfrm>
          <a:prstGeom prst="wedgeRectCallout">
            <a:avLst>
              <a:gd name="adj1" fmla="val -28023"/>
              <a:gd name="adj2" fmla="val -50306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4625" indent="-174625"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Ke každému typu 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částice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 existuje odpovídající typ 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antičástice 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(označená pruhem nad příslušným sym-</a:t>
            </a:r>
          </a:p>
          <a:p>
            <a:pPr marL="174625" indent="-174625"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bolem dané částice). Částice a antičástice mají 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stejnou hmotnost a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spin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, ale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 opačné náboje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. Některé </a:t>
            </a:r>
          </a:p>
          <a:p>
            <a:pPr marL="174625" indent="-174625"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elektricky neutrální bosony (např. </a:t>
            </a:r>
            <a:r>
              <a:rPr lang="cs-CZ" sz="1600" i="1" smtClean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cs-CZ" sz="1600" baseline="30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cs-CZ" sz="160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cs-CZ" sz="1600" smtClean="0">
                <a:solidFill>
                  <a:srgbClr val="000000"/>
                </a:solidFill>
                <a:latin typeface="Symbol" pitchFamily="18" charset="2"/>
              </a:rPr>
              <a:t>h</a:t>
            </a:r>
            <a:r>
              <a:rPr lang="cs-CZ" sz="1600" baseline="-2500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cs-CZ" sz="1400" i="1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cs-CZ" sz="1600" i="1" smtClean="0">
                <a:solidFill>
                  <a:srgbClr val="000000"/>
                </a:solidFill>
                <a:latin typeface="Times New Roman" pitchFamily="18" charset="0"/>
              </a:rPr>
              <a:t>cc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, avšak nikoli </a:t>
            </a:r>
            <a:r>
              <a:rPr lang="cs-CZ" sz="1600" i="1" smtClean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cs-CZ" sz="1600" baseline="30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cs-CZ" sz="1600" i="1" smtClean="0">
                <a:solidFill>
                  <a:srgbClr val="000000"/>
                </a:solidFill>
                <a:latin typeface="Times New Roman" pitchFamily="18" charset="0"/>
              </a:rPr>
              <a:t>=ds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) jsou samy sobě antičásticí.</a:t>
            </a:r>
          </a:p>
        </p:txBody>
      </p:sp>
      <p:sp>
        <p:nvSpPr>
          <p:cNvPr id="52235" name="Line 10"/>
          <p:cNvSpPr>
            <a:spLocks noChangeShapeType="1"/>
          </p:cNvSpPr>
          <p:nvPr/>
        </p:nvSpPr>
        <p:spPr bwMode="auto">
          <a:xfrm>
            <a:off x="4210050" y="6534150"/>
            <a:ext cx="8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9398" tIns="54699" rIns="109398" bIns="54699" anchor="ctr"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36" name="Line 11"/>
          <p:cNvSpPr>
            <a:spLocks noChangeShapeType="1"/>
          </p:cNvSpPr>
          <p:nvPr/>
        </p:nvSpPr>
        <p:spPr bwMode="auto">
          <a:xfrm>
            <a:off x="5794375" y="6542088"/>
            <a:ext cx="8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9398" tIns="54699" rIns="109398" bIns="54699" anchor="ctr"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78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4" descr="ATLAS_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909638"/>
            <a:ext cx="8640763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5"/>
          <p:cNvSpPr txBox="1">
            <a:spLocks noChangeArrowheads="1"/>
          </p:cNvSpPr>
          <p:nvPr/>
        </p:nvSpPr>
        <p:spPr bwMode="auto">
          <a:xfrm>
            <a:off x="373063" y="5656263"/>
            <a:ext cx="8507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ndara" pitchFamily="34" charset="0"/>
              </a:rPr>
              <a:t>Zvláště pro senzacechtivá média: </a:t>
            </a:r>
            <a:r>
              <a:rPr lang="cs-CZ">
                <a:solidFill>
                  <a:schemeClr val="bg1"/>
                </a:solidFill>
                <a:latin typeface="Candara" pitchFamily="34" charset="0"/>
              </a:rPr>
              <a:t>ATLAS = 2900 fyziků z 37 zemí a 172 univerzit </a:t>
            </a:r>
            <a:br>
              <a:rPr lang="cs-CZ">
                <a:solidFill>
                  <a:schemeClr val="bg1"/>
                </a:solidFill>
                <a:latin typeface="Candara" pitchFamily="34" charset="0"/>
              </a:rPr>
            </a:br>
            <a:r>
              <a:rPr lang="cs-CZ">
                <a:solidFill>
                  <a:schemeClr val="bg1"/>
                </a:solidFill>
                <a:latin typeface="Candara" pitchFamily="34" charset="0"/>
              </a:rPr>
              <a:t>a ústavů, 45m × 25 m velký, 7 000 tun vážící, připravený  změřit miliardu  pp srážek/s , vybrat  si z nich cca 200 zajímavých/s a zaznamenat je pro analýzu. </a:t>
            </a:r>
          </a:p>
        </p:txBody>
      </p:sp>
      <p:sp>
        <p:nvSpPr>
          <p:cNvPr id="21509" name="Obdélník 3"/>
          <p:cNvSpPr>
            <a:spLocks noChangeArrowheads="1"/>
          </p:cNvSpPr>
          <p:nvPr/>
        </p:nvSpPr>
        <p:spPr bwMode="auto">
          <a:xfrm>
            <a:off x="373063" y="1042988"/>
            <a:ext cx="124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FF0000"/>
                </a:solidFill>
                <a:latin typeface="Candara" pitchFamily="34" charset="0"/>
              </a:rPr>
              <a:t>ATLAS</a:t>
            </a:r>
            <a:endParaRPr lang="en-US" sz="2800" b="1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68B132-CE60-4B35-8EFC-F05476F8C3BF}" type="slidenum">
              <a:rPr lang="cs-CZ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cs-CZ" sz="1400" smtClean="0">
              <a:solidFill>
                <a:srgbClr val="000000"/>
              </a:solidFill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6884988" y="1189038"/>
            <a:ext cx="1727200" cy="4151312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3763963" y="1187450"/>
            <a:ext cx="3419475" cy="415131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430213" y="1181100"/>
            <a:ext cx="2036762" cy="415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2378075" y="1185863"/>
            <a:ext cx="1465263" cy="4151312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2" name="Text Box 6"/>
          <p:cNvSpPr txBox="1">
            <a:spLocks noChangeArrowheads="1"/>
          </p:cNvSpPr>
          <p:nvPr/>
        </p:nvSpPr>
        <p:spPr bwMode="auto">
          <a:xfrm>
            <a:off x="314325" y="449263"/>
            <a:ext cx="8391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800" smtClean="0">
                <a:solidFill>
                  <a:srgbClr val="000000"/>
                </a:solidFill>
              </a:rPr>
              <a:t>Přehled konstrukce současných detektorů slibující zachycení téměř všech částic:</a:t>
            </a:r>
            <a:endParaRPr lang="en-US" sz="18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2132013" y="1192213"/>
          <a:ext cx="2436812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5" name="CorelPhotoPaint.Image.11" r:id="rId3" imgW="609498" imgH="399255" progId="CorelPhotoPaint.Image.11">
                  <p:embed/>
                </p:oleObj>
              </mc:Choice>
              <mc:Fallback>
                <p:oleObj name="CorelPhotoPaint.Image.11" r:id="rId3" imgW="609498" imgH="39925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1192213"/>
                        <a:ext cx="2436812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2141538" y="2798763"/>
          <a:ext cx="64468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6" name="CorelPhotoPaint.Image.11" r:id="rId5" imgW="1612122" imgH="225362" progId="CorelPhotoPaint.Image.11">
                  <p:embed/>
                </p:oleObj>
              </mc:Choice>
              <mc:Fallback>
                <p:oleObj name="CorelPhotoPaint.Image.11" r:id="rId5" imgW="1612122" imgH="225362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2798763"/>
                        <a:ext cx="644683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2141538" y="2960688"/>
          <a:ext cx="6446837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7" name="CorelPhotoPaint.Image.11" r:id="rId7" imgW="1612122" imgH="636818" progId="CorelPhotoPaint.Image.11">
                  <p:embed/>
                </p:oleObj>
              </mc:Choice>
              <mc:Fallback>
                <p:oleObj name="CorelPhotoPaint.Image.11" r:id="rId7" imgW="1612122" imgH="636818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2960688"/>
                        <a:ext cx="6446837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427038" y="1555750"/>
            <a:ext cx="1077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Comic Sans MS" pitchFamily="66" charset="0"/>
              </a:rPr>
              <a:t>ele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sz="1800" smtClean="0">
                <a:solidFill>
                  <a:srgbClr val="000000"/>
                </a:solidFill>
                <a:latin typeface="Comic Sans MS" pitchFamily="66" charset="0"/>
              </a:rPr>
              <a:t>tron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425450" y="2800350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en-US" sz="1800" smtClean="0">
                <a:solidFill>
                  <a:srgbClr val="000000"/>
                </a:solidFill>
                <a:latin typeface="Comic Sans MS" pitchFamily="66" charset="0"/>
              </a:rPr>
              <a:t>on</a:t>
            </a: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441325" y="4008438"/>
            <a:ext cx="1241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383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Comic Sans MS" pitchFamily="66" charset="0"/>
              </a:rPr>
              <a:t>hadron</a:t>
            </a:r>
            <a:r>
              <a:rPr lang="cs-CZ" sz="1800" smtClean="0">
                <a:solidFill>
                  <a:srgbClr val="000000"/>
                </a:solidFill>
                <a:latin typeface="Comic Sans MS" pitchFamily="66" charset="0"/>
              </a:rPr>
              <a:t>y</a:t>
            </a:r>
            <a:endParaRPr lang="en-US" sz="18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 flipH="1">
            <a:off x="430213" y="1941513"/>
            <a:ext cx="1936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 flipH="1">
            <a:off x="430213" y="3198813"/>
            <a:ext cx="19367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 flipH="1">
            <a:off x="430213" y="4416425"/>
            <a:ext cx="1924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430213" y="5611813"/>
            <a:ext cx="2809875" cy="1066800"/>
          </a:xfrm>
          <a:prstGeom prst="wedgeRectCallout">
            <a:avLst>
              <a:gd name="adj1" fmla="val -21583"/>
              <a:gd name="adj2" fmla="val -73361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91038" algn="l"/>
              </a:tabLst>
            </a:pP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Vnitřní dráhový detektor</a:t>
            </a: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  <a:endParaRPr lang="cs-CZ" sz="140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Minimum materiálu, jemná seg-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mentace aby bylo možné měřit 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přesně body na drahách částic.</a:t>
            </a:r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3443288" y="5614988"/>
            <a:ext cx="2695575" cy="1079500"/>
          </a:xfrm>
          <a:prstGeom prst="wedgeRectCallout">
            <a:avLst>
              <a:gd name="adj1" fmla="val -54769"/>
              <a:gd name="adj2" fmla="val -73088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91038" algn="l"/>
              </a:tabLst>
            </a:pP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Electromagnetic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ký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alorimetr</a:t>
            </a: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nabízí materiál pro rozvoj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elektromagnetických spršek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a měří absorbovanou energii.</a:t>
            </a:r>
          </a:p>
        </p:txBody>
      </p:sp>
      <p:sp>
        <p:nvSpPr>
          <p:cNvPr id="18451" name="AutoShape 18"/>
          <p:cNvSpPr>
            <a:spLocks noChangeArrowheads="1"/>
          </p:cNvSpPr>
          <p:nvPr/>
        </p:nvSpPr>
        <p:spPr bwMode="auto">
          <a:xfrm>
            <a:off x="3986213" y="1849438"/>
            <a:ext cx="3008312" cy="1079500"/>
          </a:xfrm>
          <a:prstGeom prst="wedgeRectCallout">
            <a:avLst>
              <a:gd name="adj1" fmla="val 25514"/>
              <a:gd name="adj2" fmla="val -8088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91038" algn="l"/>
              </a:tabLst>
            </a:pP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Hadron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ový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alorimetr</a:t>
            </a: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nabízí svůj materiál pro rozvoj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hadronových spršek a měří energii,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kterou v něm částice zanechají.</a:t>
            </a:r>
          </a:p>
        </p:txBody>
      </p:sp>
      <p:sp>
        <p:nvSpPr>
          <p:cNvPr id="18452" name="AutoShape 19"/>
          <p:cNvSpPr>
            <a:spLocks noChangeArrowheads="1"/>
          </p:cNvSpPr>
          <p:nvPr/>
        </p:nvSpPr>
        <p:spPr bwMode="auto">
          <a:xfrm>
            <a:off x="6329363" y="5607050"/>
            <a:ext cx="2008187" cy="1085850"/>
          </a:xfrm>
          <a:prstGeom prst="wedgeRectCallout">
            <a:avLst>
              <a:gd name="adj1" fmla="val 31977"/>
              <a:gd name="adj2" fmla="val -79384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91038" algn="l"/>
              </a:tabLst>
            </a:pP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on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ový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 dete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tor</a:t>
            </a: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nepokouší se miony 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zachytit, ale zazname-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nává jejich dráhy.</a:t>
            </a:r>
          </a:p>
        </p:txBody>
      </p:sp>
      <p:grpSp>
        <p:nvGrpSpPr>
          <p:cNvPr id="18453" name="Group 20"/>
          <p:cNvGrpSpPr>
            <a:grpSpLocks/>
          </p:cNvGrpSpPr>
          <p:nvPr/>
        </p:nvGrpSpPr>
        <p:grpSpPr bwMode="auto">
          <a:xfrm>
            <a:off x="7404100" y="3144838"/>
            <a:ext cx="101600" cy="103187"/>
            <a:chOff x="4466" y="181"/>
            <a:chExt cx="64" cy="65"/>
          </a:xfrm>
        </p:grpSpPr>
        <p:sp>
          <p:nvSpPr>
            <p:cNvPr id="18531" name="Line 21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32" name="Line 22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54" name="Group 23"/>
          <p:cNvGrpSpPr>
            <a:grpSpLocks/>
          </p:cNvGrpSpPr>
          <p:nvPr/>
        </p:nvGrpSpPr>
        <p:grpSpPr bwMode="auto">
          <a:xfrm>
            <a:off x="8464550" y="3143250"/>
            <a:ext cx="101600" cy="103188"/>
            <a:chOff x="4466" y="181"/>
            <a:chExt cx="64" cy="65"/>
          </a:xfrm>
        </p:grpSpPr>
        <p:sp>
          <p:nvSpPr>
            <p:cNvPr id="18529" name="Line 24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30" name="Line 25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55" name="Group 26"/>
          <p:cNvGrpSpPr>
            <a:grpSpLocks/>
          </p:cNvGrpSpPr>
          <p:nvPr/>
        </p:nvGrpSpPr>
        <p:grpSpPr bwMode="auto">
          <a:xfrm>
            <a:off x="7920038" y="3146425"/>
            <a:ext cx="101600" cy="103188"/>
            <a:chOff x="4466" y="181"/>
            <a:chExt cx="64" cy="65"/>
          </a:xfrm>
        </p:grpSpPr>
        <p:sp>
          <p:nvSpPr>
            <p:cNvPr id="18527" name="Line 27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28" name="Line 28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56" name="Group 29"/>
          <p:cNvGrpSpPr>
            <a:grpSpLocks/>
          </p:cNvGrpSpPr>
          <p:nvPr/>
        </p:nvGrpSpPr>
        <p:grpSpPr bwMode="auto">
          <a:xfrm>
            <a:off x="7392988" y="4829175"/>
            <a:ext cx="101600" cy="103188"/>
            <a:chOff x="4466" y="181"/>
            <a:chExt cx="64" cy="65"/>
          </a:xfrm>
        </p:grpSpPr>
        <p:sp>
          <p:nvSpPr>
            <p:cNvPr id="18525" name="Line 30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26" name="Line 31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57" name="Group 32"/>
          <p:cNvGrpSpPr>
            <a:grpSpLocks/>
          </p:cNvGrpSpPr>
          <p:nvPr/>
        </p:nvGrpSpPr>
        <p:grpSpPr bwMode="auto">
          <a:xfrm>
            <a:off x="8453438" y="4827588"/>
            <a:ext cx="101600" cy="103187"/>
            <a:chOff x="4466" y="181"/>
            <a:chExt cx="64" cy="65"/>
          </a:xfrm>
        </p:grpSpPr>
        <p:sp>
          <p:nvSpPr>
            <p:cNvPr id="18523" name="Line 33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24" name="Line 34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58" name="Group 35"/>
          <p:cNvGrpSpPr>
            <a:grpSpLocks/>
          </p:cNvGrpSpPr>
          <p:nvPr/>
        </p:nvGrpSpPr>
        <p:grpSpPr bwMode="auto">
          <a:xfrm>
            <a:off x="7908925" y="4830763"/>
            <a:ext cx="101600" cy="103187"/>
            <a:chOff x="4466" y="181"/>
            <a:chExt cx="64" cy="65"/>
          </a:xfrm>
        </p:grpSpPr>
        <p:sp>
          <p:nvSpPr>
            <p:cNvPr id="18521" name="Line 36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22" name="Line 37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59" name="Group 38"/>
          <p:cNvGrpSpPr>
            <a:grpSpLocks/>
          </p:cNvGrpSpPr>
          <p:nvPr/>
        </p:nvGrpSpPr>
        <p:grpSpPr bwMode="auto">
          <a:xfrm>
            <a:off x="7397750" y="4491038"/>
            <a:ext cx="101600" cy="103187"/>
            <a:chOff x="4466" y="181"/>
            <a:chExt cx="64" cy="65"/>
          </a:xfrm>
        </p:grpSpPr>
        <p:sp>
          <p:nvSpPr>
            <p:cNvPr id="18519" name="Line 39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20" name="Line 40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0" name="Group 41"/>
          <p:cNvGrpSpPr>
            <a:grpSpLocks/>
          </p:cNvGrpSpPr>
          <p:nvPr/>
        </p:nvGrpSpPr>
        <p:grpSpPr bwMode="auto">
          <a:xfrm>
            <a:off x="8458200" y="4570413"/>
            <a:ext cx="101600" cy="103187"/>
            <a:chOff x="4466" y="181"/>
            <a:chExt cx="64" cy="65"/>
          </a:xfrm>
        </p:grpSpPr>
        <p:sp>
          <p:nvSpPr>
            <p:cNvPr id="18517" name="Line 42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18" name="Line 43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1" name="Group 44"/>
          <p:cNvGrpSpPr>
            <a:grpSpLocks/>
          </p:cNvGrpSpPr>
          <p:nvPr/>
        </p:nvGrpSpPr>
        <p:grpSpPr bwMode="auto">
          <a:xfrm>
            <a:off x="7913688" y="4525963"/>
            <a:ext cx="101600" cy="103187"/>
            <a:chOff x="4466" y="181"/>
            <a:chExt cx="64" cy="65"/>
          </a:xfrm>
        </p:grpSpPr>
        <p:sp>
          <p:nvSpPr>
            <p:cNvPr id="18515" name="Line 45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16" name="Line 46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2" name="Group 47"/>
          <p:cNvGrpSpPr>
            <a:grpSpLocks/>
          </p:cNvGrpSpPr>
          <p:nvPr/>
        </p:nvGrpSpPr>
        <p:grpSpPr bwMode="auto">
          <a:xfrm>
            <a:off x="7392988" y="4048125"/>
            <a:ext cx="101600" cy="103188"/>
            <a:chOff x="4466" y="181"/>
            <a:chExt cx="64" cy="65"/>
          </a:xfrm>
        </p:grpSpPr>
        <p:sp>
          <p:nvSpPr>
            <p:cNvPr id="18513" name="Line 48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14" name="Line 49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3" name="Group 50"/>
          <p:cNvGrpSpPr>
            <a:grpSpLocks/>
          </p:cNvGrpSpPr>
          <p:nvPr/>
        </p:nvGrpSpPr>
        <p:grpSpPr bwMode="auto">
          <a:xfrm>
            <a:off x="8453438" y="3827463"/>
            <a:ext cx="101600" cy="103187"/>
            <a:chOff x="4466" y="181"/>
            <a:chExt cx="64" cy="65"/>
          </a:xfrm>
        </p:grpSpPr>
        <p:sp>
          <p:nvSpPr>
            <p:cNvPr id="18511" name="Line 51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12" name="Line 52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4" name="Group 53"/>
          <p:cNvGrpSpPr>
            <a:grpSpLocks/>
          </p:cNvGrpSpPr>
          <p:nvPr/>
        </p:nvGrpSpPr>
        <p:grpSpPr bwMode="auto">
          <a:xfrm>
            <a:off x="7908925" y="3930650"/>
            <a:ext cx="101600" cy="103188"/>
            <a:chOff x="4466" y="181"/>
            <a:chExt cx="64" cy="65"/>
          </a:xfrm>
        </p:grpSpPr>
        <p:sp>
          <p:nvSpPr>
            <p:cNvPr id="18509" name="Line 54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10" name="Line 55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5" name="Group 56"/>
          <p:cNvGrpSpPr>
            <a:grpSpLocks/>
          </p:cNvGrpSpPr>
          <p:nvPr/>
        </p:nvGrpSpPr>
        <p:grpSpPr bwMode="auto">
          <a:xfrm>
            <a:off x="550863" y="1884363"/>
            <a:ext cx="101600" cy="103187"/>
            <a:chOff x="4466" y="181"/>
            <a:chExt cx="64" cy="65"/>
          </a:xfrm>
        </p:grpSpPr>
        <p:sp>
          <p:nvSpPr>
            <p:cNvPr id="18507" name="Line 57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8" name="Line 58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6" name="Group 59"/>
          <p:cNvGrpSpPr>
            <a:grpSpLocks/>
          </p:cNvGrpSpPr>
          <p:nvPr/>
        </p:nvGrpSpPr>
        <p:grpSpPr bwMode="auto">
          <a:xfrm>
            <a:off x="1639888" y="1887538"/>
            <a:ext cx="101600" cy="103187"/>
            <a:chOff x="4466" y="181"/>
            <a:chExt cx="64" cy="65"/>
          </a:xfrm>
        </p:grpSpPr>
        <p:sp>
          <p:nvSpPr>
            <p:cNvPr id="18505" name="Line 60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6" name="Line 61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7" name="Group 62"/>
          <p:cNvGrpSpPr>
            <a:grpSpLocks/>
          </p:cNvGrpSpPr>
          <p:nvPr/>
        </p:nvGrpSpPr>
        <p:grpSpPr bwMode="auto">
          <a:xfrm>
            <a:off x="1095375" y="1885950"/>
            <a:ext cx="101600" cy="103188"/>
            <a:chOff x="4466" y="181"/>
            <a:chExt cx="64" cy="65"/>
          </a:xfrm>
        </p:grpSpPr>
        <p:sp>
          <p:nvSpPr>
            <p:cNvPr id="18503" name="Line 63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4" name="Line 64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8" name="Group 65"/>
          <p:cNvGrpSpPr>
            <a:grpSpLocks/>
          </p:cNvGrpSpPr>
          <p:nvPr/>
        </p:nvGrpSpPr>
        <p:grpSpPr bwMode="auto">
          <a:xfrm>
            <a:off x="2181225" y="1890713"/>
            <a:ext cx="101600" cy="103187"/>
            <a:chOff x="4466" y="181"/>
            <a:chExt cx="64" cy="65"/>
          </a:xfrm>
        </p:grpSpPr>
        <p:sp>
          <p:nvSpPr>
            <p:cNvPr id="18501" name="Line 66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2" name="Line 67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69" name="Group 68"/>
          <p:cNvGrpSpPr>
            <a:grpSpLocks/>
          </p:cNvGrpSpPr>
          <p:nvPr/>
        </p:nvGrpSpPr>
        <p:grpSpPr bwMode="auto">
          <a:xfrm>
            <a:off x="549275" y="3140075"/>
            <a:ext cx="101600" cy="103188"/>
            <a:chOff x="4466" y="181"/>
            <a:chExt cx="64" cy="65"/>
          </a:xfrm>
        </p:grpSpPr>
        <p:sp>
          <p:nvSpPr>
            <p:cNvPr id="18499" name="Line 69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0" name="Line 70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70" name="Group 71"/>
          <p:cNvGrpSpPr>
            <a:grpSpLocks/>
          </p:cNvGrpSpPr>
          <p:nvPr/>
        </p:nvGrpSpPr>
        <p:grpSpPr bwMode="auto">
          <a:xfrm>
            <a:off x="1638300" y="3143250"/>
            <a:ext cx="101600" cy="103188"/>
            <a:chOff x="4466" y="181"/>
            <a:chExt cx="64" cy="65"/>
          </a:xfrm>
        </p:grpSpPr>
        <p:sp>
          <p:nvSpPr>
            <p:cNvPr id="18497" name="Line 72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98" name="Line 73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71" name="Group 74"/>
          <p:cNvGrpSpPr>
            <a:grpSpLocks/>
          </p:cNvGrpSpPr>
          <p:nvPr/>
        </p:nvGrpSpPr>
        <p:grpSpPr bwMode="auto">
          <a:xfrm>
            <a:off x="1093788" y="3141663"/>
            <a:ext cx="101600" cy="103187"/>
            <a:chOff x="4466" y="181"/>
            <a:chExt cx="64" cy="65"/>
          </a:xfrm>
        </p:grpSpPr>
        <p:sp>
          <p:nvSpPr>
            <p:cNvPr id="18495" name="Line 75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96" name="Line 76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72" name="Group 77"/>
          <p:cNvGrpSpPr>
            <a:grpSpLocks/>
          </p:cNvGrpSpPr>
          <p:nvPr/>
        </p:nvGrpSpPr>
        <p:grpSpPr bwMode="auto">
          <a:xfrm>
            <a:off x="2179638" y="3146425"/>
            <a:ext cx="101600" cy="103188"/>
            <a:chOff x="4466" y="181"/>
            <a:chExt cx="64" cy="65"/>
          </a:xfrm>
        </p:grpSpPr>
        <p:sp>
          <p:nvSpPr>
            <p:cNvPr id="18493" name="Line 78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94" name="Line 79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73" name="Group 80"/>
          <p:cNvGrpSpPr>
            <a:grpSpLocks/>
          </p:cNvGrpSpPr>
          <p:nvPr/>
        </p:nvGrpSpPr>
        <p:grpSpPr bwMode="auto">
          <a:xfrm>
            <a:off x="549275" y="4359275"/>
            <a:ext cx="101600" cy="103188"/>
            <a:chOff x="4466" y="181"/>
            <a:chExt cx="64" cy="65"/>
          </a:xfrm>
        </p:grpSpPr>
        <p:sp>
          <p:nvSpPr>
            <p:cNvPr id="18491" name="Line 81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92" name="Line 82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74" name="Group 83"/>
          <p:cNvGrpSpPr>
            <a:grpSpLocks/>
          </p:cNvGrpSpPr>
          <p:nvPr/>
        </p:nvGrpSpPr>
        <p:grpSpPr bwMode="auto">
          <a:xfrm>
            <a:off x="1638300" y="4362450"/>
            <a:ext cx="101600" cy="103188"/>
            <a:chOff x="4466" y="181"/>
            <a:chExt cx="64" cy="65"/>
          </a:xfrm>
        </p:grpSpPr>
        <p:sp>
          <p:nvSpPr>
            <p:cNvPr id="18489" name="Line 84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90" name="Line 85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75" name="Group 86"/>
          <p:cNvGrpSpPr>
            <a:grpSpLocks/>
          </p:cNvGrpSpPr>
          <p:nvPr/>
        </p:nvGrpSpPr>
        <p:grpSpPr bwMode="auto">
          <a:xfrm>
            <a:off x="1093788" y="4360863"/>
            <a:ext cx="101600" cy="103187"/>
            <a:chOff x="4466" y="181"/>
            <a:chExt cx="64" cy="65"/>
          </a:xfrm>
        </p:grpSpPr>
        <p:sp>
          <p:nvSpPr>
            <p:cNvPr id="18487" name="Line 87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8" name="Line 88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76" name="Group 89"/>
          <p:cNvGrpSpPr>
            <a:grpSpLocks/>
          </p:cNvGrpSpPr>
          <p:nvPr/>
        </p:nvGrpSpPr>
        <p:grpSpPr bwMode="auto">
          <a:xfrm>
            <a:off x="2179638" y="4365625"/>
            <a:ext cx="101600" cy="103188"/>
            <a:chOff x="4466" y="181"/>
            <a:chExt cx="64" cy="65"/>
          </a:xfrm>
        </p:grpSpPr>
        <p:sp>
          <p:nvSpPr>
            <p:cNvPr id="18485" name="Line 90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6" name="Line 91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8477" name="AutoShape 92"/>
          <p:cNvSpPr>
            <a:spLocks noChangeArrowheads="1"/>
          </p:cNvSpPr>
          <p:nvPr/>
        </p:nvSpPr>
        <p:spPr bwMode="auto">
          <a:xfrm>
            <a:off x="5849938" y="3371850"/>
            <a:ext cx="2819400" cy="328613"/>
          </a:xfrm>
          <a:prstGeom prst="wedgeRectCallout">
            <a:avLst>
              <a:gd name="adj1" fmla="val 32546"/>
              <a:gd name="adj2" fmla="val -37921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91038" algn="l"/>
              </a:tabLst>
            </a:pPr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Neutrin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a utíkají nezpozorována.</a:t>
            </a:r>
          </a:p>
        </p:txBody>
      </p:sp>
      <p:sp>
        <p:nvSpPr>
          <p:cNvPr id="18478" name="AutoShape 93"/>
          <p:cNvSpPr>
            <a:spLocks noChangeArrowheads="1"/>
          </p:cNvSpPr>
          <p:nvPr/>
        </p:nvSpPr>
        <p:spPr bwMode="auto">
          <a:xfrm>
            <a:off x="5049838" y="965200"/>
            <a:ext cx="3803650" cy="528638"/>
          </a:xfrm>
          <a:prstGeom prst="wedgeRectCallout">
            <a:avLst>
              <a:gd name="adj1" fmla="val 24000"/>
              <a:gd name="adj2" fmla="val 89940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4491038" algn="l"/>
              </a:tabLst>
            </a:pP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Magnetic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ké</a:t>
            </a:r>
            <a:r>
              <a:rPr lang="en-US" sz="14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400" b="1" smtClean="0">
                <a:solidFill>
                  <a:srgbClr val="000000"/>
                </a:solidFill>
                <a:latin typeface="Comic Sans MS" pitchFamily="66" charset="0"/>
              </a:rPr>
              <a:t>pole</a:t>
            </a: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 zahýbá dráhy částic a</a:t>
            </a:r>
          </a:p>
          <a:p>
            <a:pPr>
              <a:tabLst>
                <a:tab pos="4491038" algn="l"/>
              </a:tabLst>
            </a:pPr>
            <a:r>
              <a:rPr lang="cs-CZ" sz="1400" smtClean="0">
                <a:solidFill>
                  <a:srgbClr val="000000"/>
                </a:solidFill>
                <a:latin typeface="Comic Sans MS" pitchFamily="66" charset="0"/>
              </a:rPr>
              <a:t>pomáhá měřit jejich hybnosti.</a:t>
            </a:r>
          </a:p>
        </p:txBody>
      </p:sp>
      <p:grpSp>
        <p:nvGrpSpPr>
          <p:cNvPr id="18479" name="Group 94"/>
          <p:cNvGrpSpPr>
            <a:grpSpLocks/>
          </p:cNvGrpSpPr>
          <p:nvPr/>
        </p:nvGrpSpPr>
        <p:grpSpPr bwMode="auto">
          <a:xfrm>
            <a:off x="7596188" y="1736725"/>
            <a:ext cx="576262" cy="612775"/>
            <a:chOff x="1062" y="795"/>
            <a:chExt cx="909" cy="912"/>
          </a:xfrm>
        </p:grpSpPr>
        <p:sp>
          <p:nvSpPr>
            <p:cNvPr id="18483" name="Freeform 95"/>
            <p:cNvSpPr>
              <a:spLocks/>
            </p:cNvSpPr>
            <p:nvPr/>
          </p:nvSpPr>
          <p:spPr bwMode="auto">
            <a:xfrm>
              <a:off x="1062" y="795"/>
              <a:ext cx="909" cy="459"/>
            </a:xfrm>
            <a:custGeom>
              <a:avLst/>
              <a:gdLst>
                <a:gd name="T0" fmla="*/ 0 w 909"/>
                <a:gd name="T1" fmla="*/ 0 h 459"/>
                <a:gd name="T2" fmla="*/ 909 w 909"/>
                <a:gd name="T3" fmla="*/ 3 h 459"/>
                <a:gd name="T4" fmla="*/ 909 w 909"/>
                <a:gd name="T5" fmla="*/ 455 h 459"/>
                <a:gd name="T6" fmla="*/ 618 w 909"/>
                <a:gd name="T7" fmla="*/ 459 h 459"/>
                <a:gd name="T8" fmla="*/ 618 w 909"/>
                <a:gd name="T9" fmla="*/ 234 h 459"/>
                <a:gd name="T10" fmla="*/ 0 w 909"/>
                <a:gd name="T11" fmla="*/ 233 h 459"/>
                <a:gd name="T12" fmla="*/ 0 w 909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9"/>
                <a:gd name="T22" fmla="*/ 0 h 459"/>
                <a:gd name="T23" fmla="*/ 909 w 909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9" h="459">
                  <a:moveTo>
                    <a:pt x="0" y="0"/>
                  </a:moveTo>
                  <a:lnTo>
                    <a:pt x="909" y="3"/>
                  </a:lnTo>
                  <a:lnTo>
                    <a:pt x="909" y="455"/>
                  </a:lnTo>
                  <a:lnTo>
                    <a:pt x="618" y="459"/>
                  </a:lnTo>
                  <a:lnTo>
                    <a:pt x="618" y="234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4" name="Freeform 96"/>
            <p:cNvSpPr>
              <a:spLocks/>
            </p:cNvSpPr>
            <p:nvPr/>
          </p:nvSpPr>
          <p:spPr bwMode="auto">
            <a:xfrm>
              <a:off x="1066" y="1251"/>
              <a:ext cx="905" cy="456"/>
            </a:xfrm>
            <a:custGeom>
              <a:avLst/>
              <a:gdLst>
                <a:gd name="T0" fmla="*/ 0 w 905"/>
                <a:gd name="T1" fmla="*/ 223 h 456"/>
                <a:gd name="T2" fmla="*/ 614 w 905"/>
                <a:gd name="T3" fmla="*/ 222 h 456"/>
                <a:gd name="T4" fmla="*/ 614 w 905"/>
                <a:gd name="T5" fmla="*/ 6 h 456"/>
                <a:gd name="T6" fmla="*/ 905 w 905"/>
                <a:gd name="T7" fmla="*/ 0 h 456"/>
                <a:gd name="T8" fmla="*/ 905 w 905"/>
                <a:gd name="T9" fmla="*/ 456 h 456"/>
                <a:gd name="T10" fmla="*/ 0 w 905"/>
                <a:gd name="T11" fmla="*/ 456 h 456"/>
                <a:gd name="T12" fmla="*/ 0 w 905"/>
                <a:gd name="T13" fmla="*/ 223 h 4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5"/>
                <a:gd name="T22" fmla="*/ 0 h 456"/>
                <a:gd name="T23" fmla="*/ 905 w 905"/>
                <a:gd name="T24" fmla="*/ 456 h 4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5" h="456">
                  <a:moveTo>
                    <a:pt x="0" y="223"/>
                  </a:moveTo>
                  <a:lnTo>
                    <a:pt x="614" y="222"/>
                  </a:lnTo>
                  <a:lnTo>
                    <a:pt x="614" y="6"/>
                  </a:lnTo>
                  <a:lnTo>
                    <a:pt x="905" y="0"/>
                  </a:lnTo>
                  <a:lnTo>
                    <a:pt x="905" y="456"/>
                  </a:lnTo>
                  <a:lnTo>
                    <a:pt x="0" y="456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80" name="Group 97"/>
          <p:cNvGrpSpPr>
            <a:grpSpLocks/>
          </p:cNvGrpSpPr>
          <p:nvPr/>
        </p:nvGrpSpPr>
        <p:grpSpPr bwMode="auto">
          <a:xfrm>
            <a:off x="1511300" y="2205038"/>
            <a:ext cx="576263" cy="612775"/>
            <a:chOff x="1062" y="795"/>
            <a:chExt cx="909" cy="912"/>
          </a:xfrm>
        </p:grpSpPr>
        <p:sp>
          <p:nvSpPr>
            <p:cNvPr id="18481" name="Freeform 98"/>
            <p:cNvSpPr>
              <a:spLocks/>
            </p:cNvSpPr>
            <p:nvPr/>
          </p:nvSpPr>
          <p:spPr bwMode="auto">
            <a:xfrm>
              <a:off x="1062" y="795"/>
              <a:ext cx="909" cy="459"/>
            </a:xfrm>
            <a:custGeom>
              <a:avLst/>
              <a:gdLst>
                <a:gd name="T0" fmla="*/ 0 w 909"/>
                <a:gd name="T1" fmla="*/ 0 h 459"/>
                <a:gd name="T2" fmla="*/ 909 w 909"/>
                <a:gd name="T3" fmla="*/ 3 h 459"/>
                <a:gd name="T4" fmla="*/ 909 w 909"/>
                <a:gd name="T5" fmla="*/ 455 h 459"/>
                <a:gd name="T6" fmla="*/ 618 w 909"/>
                <a:gd name="T7" fmla="*/ 459 h 459"/>
                <a:gd name="T8" fmla="*/ 618 w 909"/>
                <a:gd name="T9" fmla="*/ 234 h 459"/>
                <a:gd name="T10" fmla="*/ 0 w 909"/>
                <a:gd name="T11" fmla="*/ 233 h 459"/>
                <a:gd name="T12" fmla="*/ 0 w 909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9"/>
                <a:gd name="T22" fmla="*/ 0 h 459"/>
                <a:gd name="T23" fmla="*/ 909 w 909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9" h="459">
                  <a:moveTo>
                    <a:pt x="0" y="0"/>
                  </a:moveTo>
                  <a:lnTo>
                    <a:pt x="909" y="3"/>
                  </a:lnTo>
                  <a:lnTo>
                    <a:pt x="909" y="455"/>
                  </a:lnTo>
                  <a:lnTo>
                    <a:pt x="618" y="459"/>
                  </a:lnTo>
                  <a:lnTo>
                    <a:pt x="618" y="234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2" name="Freeform 99"/>
            <p:cNvSpPr>
              <a:spLocks/>
            </p:cNvSpPr>
            <p:nvPr/>
          </p:nvSpPr>
          <p:spPr bwMode="auto">
            <a:xfrm>
              <a:off x="1066" y="1251"/>
              <a:ext cx="905" cy="456"/>
            </a:xfrm>
            <a:custGeom>
              <a:avLst/>
              <a:gdLst>
                <a:gd name="T0" fmla="*/ 0 w 905"/>
                <a:gd name="T1" fmla="*/ 223 h 456"/>
                <a:gd name="T2" fmla="*/ 614 w 905"/>
                <a:gd name="T3" fmla="*/ 222 h 456"/>
                <a:gd name="T4" fmla="*/ 614 w 905"/>
                <a:gd name="T5" fmla="*/ 6 h 456"/>
                <a:gd name="T6" fmla="*/ 905 w 905"/>
                <a:gd name="T7" fmla="*/ 0 h 456"/>
                <a:gd name="T8" fmla="*/ 905 w 905"/>
                <a:gd name="T9" fmla="*/ 456 h 456"/>
                <a:gd name="T10" fmla="*/ 0 w 905"/>
                <a:gd name="T11" fmla="*/ 456 h 456"/>
                <a:gd name="T12" fmla="*/ 0 w 905"/>
                <a:gd name="T13" fmla="*/ 223 h 4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5"/>
                <a:gd name="T22" fmla="*/ 0 h 456"/>
                <a:gd name="T23" fmla="*/ 905 w 905"/>
                <a:gd name="T24" fmla="*/ 456 h 4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5" h="456">
                  <a:moveTo>
                    <a:pt x="0" y="223"/>
                  </a:moveTo>
                  <a:lnTo>
                    <a:pt x="614" y="222"/>
                  </a:lnTo>
                  <a:lnTo>
                    <a:pt x="614" y="6"/>
                  </a:lnTo>
                  <a:lnTo>
                    <a:pt x="905" y="0"/>
                  </a:lnTo>
                  <a:lnTo>
                    <a:pt x="905" y="456"/>
                  </a:lnTo>
                  <a:lnTo>
                    <a:pt x="0" y="456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637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C6B97AF5-6D71-4CC0-A884-CF0B3E1195C1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 algn="ctr"/>
              <a:t>7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6259" name="Picture 3" descr="jo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Box 11"/>
          <p:cNvSpPr txBox="1">
            <a:spLocks noChangeArrowheads="1"/>
          </p:cNvSpPr>
          <p:nvPr/>
        </p:nvSpPr>
        <p:spPr bwMode="auto">
          <a:xfrm>
            <a:off x="703263" y="152400"/>
            <a:ext cx="6789737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ATLAS Control Room,  first beams, 20 November 2009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2DAB3-64C6-4B33-B15A-497BC6FD0E7A}" type="slidenum">
              <a:rPr lang="cs-CZ" smtClean="0">
                <a:latin typeface="Arial" pitchFamily="34" charset="0"/>
              </a:rPr>
              <a:pPr/>
              <a:t>8</a:t>
            </a:fld>
            <a:endParaRPr lang="cs-CZ" smtClean="0">
              <a:latin typeface="Arial" pitchFamily="34" charset="0"/>
            </a:endParaRPr>
          </a:p>
        </p:txBody>
      </p:sp>
      <p:pic>
        <p:nvPicPr>
          <p:cNvPr id="97283" name="Picture 2" descr="C:\Shared\CD150\d150\medium\d150_013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963" y="0"/>
            <a:ext cx="935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Obdélník 5"/>
          <p:cNvSpPr>
            <a:spLocks noChangeArrowheads="1"/>
          </p:cNvSpPr>
          <p:nvPr/>
        </p:nvSpPr>
        <p:spPr bwMode="auto">
          <a:xfrm>
            <a:off x="0" y="260350"/>
            <a:ext cx="647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latin typeface="Verdana" pitchFamily="34" charset="0"/>
              </a:rPr>
              <a:t>Restart na sklonku roku 2009, </a:t>
            </a:r>
            <a:r>
              <a:rPr lang="cs-CZ" sz="2400" b="1" dirty="0">
                <a:solidFill>
                  <a:srgbClr val="FFC000"/>
                </a:solidFill>
                <a:latin typeface="Verdana" pitchFamily="34" charset="0"/>
                <a:hlinkClick r:id="rId3" action="ppaction://hlinkfile"/>
              </a:rPr>
              <a:t>video</a:t>
            </a:r>
            <a:endParaRPr lang="cs-CZ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5D8F3-355E-4E5D-990D-E7E693A163B8}" type="slidenum">
              <a:rPr lang="cs-CZ" smtClean="0">
                <a:latin typeface="Arial" pitchFamily="34" charset="0"/>
              </a:rPr>
              <a:pPr/>
              <a:t>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98307" name="Obdélník 5"/>
          <p:cNvSpPr>
            <a:spLocks noChangeArrowheads="1"/>
          </p:cNvSpPr>
          <p:nvPr/>
        </p:nvSpPr>
        <p:spPr bwMode="auto">
          <a:xfrm>
            <a:off x="439738" y="260350"/>
            <a:ext cx="5319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C000"/>
                </a:solidFill>
                <a:latin typeface="Verdana" pitchFamily="34" charset="0"/>
              </a:rPr>
              <a:t>Restart na sklonku roku 2009</a:t>
            </a:r>
            <a:endParaRPr lang="cs-CZ" sz="2400"/>
          </a:p>
        </p:txBody>
      </p:sp>
      <p:pic>
        <p:nvPicPr>
          <p:cNvPr id="98308" name="Picture 2" descr="http://www.atlas.ch/photos/atlas_photos/selected-photos/events/atlas2009-collision-vp1-142308-482137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908050"/>
            <a:ext cx="86375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09398" tIns="54699" rIns="109398" bIns="54699" numCol="1" anchor="ctr" anchorCtr="0" compatLnSpc="1">
        <a:prstTxWarp prst="textNoShape">
          <a:avLst/>
        </a:prstTxWarp>
      </a:bodyPr>
      <a:lstStyle>
        <a:defPPr marL="0" marR="0" indent="0" algn="l" defTabSz="1093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73688" algn="l"/>
          </a:tabLst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09398" tIns="54699" rIns="109398" bIns="54699" numCol="1" anchor="ctr" anchorCtr="0" compatLnSpc="1">
        <a:prstTxWarp prst="textNoShape">
          <a:avLst/>
        </a:prstTxWarp>
      </a:bodyPr>
      <a:lstStyle>
        <a:defPPr marL="0" marR="0" indent="0" algn="l" defTabSz="1093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73688" algn="l"/>
          </a:tabLst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1151</Words>
  <Application>Microsoft Office PowerPoint</Application>
  <PresentationFormat>Předvádění na obrazovce (4:3)</PresentationFormat>
  <Paragraphs>190</Paragraphs>
  <Slides>37</Slides>
  <Notes>17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Výchozí návrh</vt:lpstr>
      <vt:lpstr>Prázdná prezentace</vt:lpstr>
      <vt:lpstr>3_Výchozí návrh</vt:lpstr>
      <vt:lpstr>1_Výchozí návrh</vt:lpstr>
      <vt:lpstr>CorelPhotoPaint.Image.11</vt:lpstr>
      <vt:lpstr>CorelDRAW 12.0 Graphic</vt:lpstr>
      <vt:lpstr>Editor rovnic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Karlova v Praze, ÚČJF MFF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Dolejší</dc:creator>
  <cp:lastModifiedBy>Jiří Dolejší</cp:lastModifiedBy>
  <cp:revision>134</cp:revision>
  <dcterms:created xsi:type="dcterms:W3CDTF">2005-10-09T15:21:06Z</dcterms:created>
  <dcterms:modified xsi:type="dcterms:W3CDTF">2013-06-07T08:35:18Z</dcterms:modified>
</cp:coreProperties>
</file>