
<file path=[Content_Types].xml><?xml version="1.0" encoding="utf-8"?>
<Types xmlns="http://schemas.openxmlformats.org/package/2006/content-types">
  <Override PartName="/ppt/slideMasters/slideMaster1.xml" ContentType="application/vnd.openxmlformats-officedocument.presentationml.slideMaster+xml"/>
  <Override PartName="/ppt/slides/slide41.xml" ContentType="application/vnd.openxmlformats-officedocument.presentationml.slide+xml"/>
  <Override PartName="/ppt/slides/slide50.xml" ContentType="application/vnd.openxmlformats-officedocument.presentationml.slide+xml"/>
  <Override PartName="/ppt/slides/slide18.xml" ContentType="application/vnd.openxmlformats-officedocument.presentationml.slide+xml"/>
  <Override PartName="/ppt/theme/theme17.xml" ContentType="application/vnd.openxmlformats-officedocument.theme+xml"/>
  <Override PartName="/ppt/slides/slide28.xml" ContentType="application/vnd.openxmlformats-officedocument.presentationml.slide+xml"/>
  <Override PartName="/ppt/slides/slide37.xml" ContentType="application/vnd.openxmlformats-officedocument.presentationml.slide+xml"/>
  <Override PartName="/ppt/slideMasters/slideMaster18.xml" ContentType="application/vnd.openxmlformats-officedocument.presentationml.slideMaster+xml"/>
  <Override PartName="/ppt/slides/slide9.xml" ContentType="application/vnd.openxmlformats-officedocument.presentationml.slide+xml"/>
  <Override PartName="/ppt/slideMasters/slideMaster7.xml" ContentType="application/vnd.openxmlformats-officedocument.presentationml.slideMaster+xml"/>
  <Override PartName="/ppt/slides/slide47.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slideLayouts/slideLayout15.xml" ContentType="application/vnd.openxmlformats-officedocument.presentationml.slideLayout+xml"/>
  <Override PartName="/ppt/theme/theme1.xml" ContentType="application/vnd.openxmlformats-officedocument.theme+xml"/>
  <Override PartName="/ppt/slideLayouts/slideLayout24.xml" ContentType="application/vnd.openxmlformats-officedocument.presentationml.slideLayout+xml"/>
  <Override PartName="/ppt/notesSlides/notesSlide2.xml" ContentType="application/vnd.openxmlformats-officedocument.presentationml.notesSlide+xml"/>
  <Override PartName="/ppt/slideLayouts/slideLayout34.xml" ContentType="application/vnd.openxmlformats-officedocument.presentationml.slideLayout+xml"/>
  <Override PartName="/ppt/theme/theme7.xml" ContentType="application/vnd.openxmlformats-officedocument.theme+xml"/>
  <Default Extension="jpeg" ContentType="image/jpeg"/>
  <Override PartName="/ppt/notesSlides/notesSlide11.xml" ContentType="application/vnd.openxmlformats-officedocument.presentationml.notesSlide+xml"/>
  <Override PartName="/ppt/theme/theme12.xml" ContentType="application/vnd.openxmlformats-officedocument.theme+xml"/>
  <Override PartName="/ppt/slides/slide13.xml" ContentType="application/vnd.openxmlformats-officedocument.presentationml.slide+xml"/>
  <Override PartName="/ppt/theme/theme21.xml" ContentType="application/vnd.openxmlformats-officedocument.theme+xml"/>
  <Override PartName="/ppt/slides/slide23.xml" ContentType="application/vnd.openxmlformats-officedocument.presentationml.slide+xml"/>
  <Override PartName="/ppt/slideMasters/slideMaster13.xml" ContentType="application/vnd.openxmlformats-officedocument.presentationml.slideMaster+xml"/>
  <Override PartName="/ppt/slides/slide4.xml" ContentType="application/vnd.openxmlformats-officedocument.presentationml.slide+xml"/>
  <Override PartName="/ppt/slides/slide32.xml" ContentType="application/vnd.openxmlformats-officedocument.presentationml.slide+xml"/>
  <Override PartName="/ppt/slideLayouts/slideLayout5.xml" ContentType="application/vnd.openxmlformats-officedocument.presentationml.slideLayout+xml"/>
  <Override PartName="/ppt/slideMasters/slideMaster22.xml" ContentType="application/vnd.openxmlformats-officedocument.presentationml.slideMaster+xml"/>
  <Override PartName="/ppt/slides/slide42.xml" ContentType="application/vnd.openxmlformats-officedocument.presentationml.slide+xml"/>
  <Override PartName="/ppt/slideMasters/slideMaster2.xml" ContentType="application/vnd.openxmlformats-officedocument.presentationml.slideMaster+xml"/>
  <Override PartName="/ppt/slides/slide51.xml" ContentType="application/vnd.openxmlformats-officedocument.presentationml.slide+xml"/>
  <Override PartName="/ppt/slides/slide19.xml" ContentType="application/vnd.openxmlformats-officedocument.presentationml.slide+xml"/>
  <Override PartName="/ppt/theme/theme18.xml" ContentType="application/vnd.openxmlformats-officedocument.theme+xml"/>
  <Override PartName="/ppt/slideLayouts/slideLayout10.xml" ContentType="application/vnd.openxmlformats-officedocument.presentationml.slideLayout+xml"/>
  <Override PartName="/ppt/slides/slide29.xml" ContentType="application/vnd.openxmlformats-officedocument.presentationml.slide+xml"/>
  <Override PartName="/ppt/slides/slide38.xml" ContentType="application/vnd.openxmlformats-officedocument.presentationml.slide+xml"/>
  <Override PartName="/ppt/slideMasters/slideMaster19.xml" ContentType="application/vnd.openxmlformats-officedocument.presentationml.slideMaster+xml"/>
  <Override PartName="/ppt/slideMasters/slideMaster8.xml" ContentType="application/vnd.openxmlformats-officedocument.presentationml.slideMaster+xml"/>
  <Override PartName="/ppt/slides/slide48.xml" ContentType="application/vnd.openxmlformats-officedocument.presentationml.slide+xml"/>
  <Override PartName="/ppt/slides/slide57.xml" ContentType="application/vnd.openxmlformats-officedocument.presentationml.slide+xml"/>
  <Override PartName="/ppt/slideLayouts/slideLayout16.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notesSlides/notesSlide3.xml" ContentType="application/vnd.openxmlformats-officedocument.presentationml.notesSlide+xml"/>
  <Default Extension="emf" ContentType="image/x-emf"/>
  <Override PartName="/ppt/theme/theme8.xml" ContentType="application/vnd.openxmlformats-officedocument.them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theme/theme13.xml" ContentType="application/vnd.openxmlformats-officedocument.theme+xml"/>
  <Override PartName="/ppt/theme/theme22.xml" ContentType="application/vnd.openxmlformats-officedocument.theme+xml"/>
  <Override PartName="/ppt/slides/slide24.xml" ContentType="application/vnd.openxmlformats-officedocument.presentationml.slide+xml"/>
  <Default Extension="bin" ContentType="application/vnd.openxmlformats-officedocument.presentationml.printerSettings"/>
  <Override PartName="/ppt/slides/slide33.xml" ContentType="application/vnd.openxmlformats-officedocument.presentationml.slide+xml"/>
  <Override PartName="/ppt/slideMasters/slideMaster14.xml" ContentType="application/vnd.openxmlformats-officedocument.presentationml.slideMaster+xml"/>
  <Override PartName="/ppt/slides/slide5.xml" ContentType="application/vnd.openxmlformats-officedocument.presentationml.slide+xml"/>
  <Override PartName="/ppt/slideLayouts/slideLayout6.xml" ContentType="application/vnd.openxmlformats-officedocument.presentationml.slideLayout+xml"/>
  <Override PartName="/ppt/slideMasters/slideMaster23.xml" ContentType="application/vnd.openxmlformats-officedocument.presentationml.slideMaster+xml"/>
  <Override PartName="/ppt/slideMasters/slideMaster3.xml" ContentType="application/vnd.openxmlformats-officedocument.presentationml.slideMaster+xml"/>
  <Override PartName="/ppt/slides/slide43.xml" ContentType="application/vnd.openxmlformats-officedocument.presentationml.slide+xml"/>
  <Default Extension="xml" ContentType="application/xml"/>
  <Override PartName="/ppt/tableStyles.xml" ContentType="application/vnd.openxmlformats-officedocument.presentationml.tableStyles+xml"/>
  <Override PartName="/ppt/slides/slide52.xml" ContentType="application/vnd.openxmlformats-officedocument.presentationml.slide+xml"/>
  <Override PartName="/ppt/theme/theme19.xml" ContentType="application/vnd.openxmlformats-officedocument.theme+xml"/>
  <Default Extension="wdp" ContentType="image/vnd.ms-photo"/>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docProps/app.xml" ContentType="application/vnd.openxmlformats-officedocument.extended-properties+xml"/>
  <Override PartName="/ppt/slides/slide39.xml" ContentType="application/vnd.openxmlformats-officedocument.presentationml.slide+xml"/>
  <Override PartName="/ppt/slideLayouts/slideLayout30.xml" ContentType="application/vnd.openxmlformats-officedocument.presentationml.slideLayout+xml"/>
  <Override PartName="/ppt/slideMasters/slideMaster9.xml" ContentType="application/vnd.openxmlformats-officedocument.presentationml.slideMaster+xml"/>
  <Override PartName="/ppt/slides/slide49.xml" ContentType="application/vnd.openxmlformats-officedocument.presentationml.slide+xml"/>
  <Override PartName="/ppt/slides/slide58.xml" ContentType="application/vnd.openxmlformats-officedocument.presentationml.slide+xml"/>
  <Override PartName="/docProps/core.xml" ContentType="application/vnd.openxmlformats-package.core-properties+xml"/>
  <Override PartName="/ppt/slideLayouts/slideLayout17.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26.xml" ContentType="application/vnd.openxmlformats-officedocument.presentationml.slideLayout+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theme/theme9.xml" ContentType="application/vnd.openxmlformats-officedocument.theme+xml"/>
  <Override PartName="/ppt/notesSlides/notesSlide9.xml" ContentType="application/vnd.openxmlformats-officedocument.presentationml.notesSlide+xml"/>
  <Override PartName="/ppt/slides/slide15.xml" ContentType="application/vnd.openxmlformats-officedocument.presentationml.slide+xml"/>
  <Override PartName="/ppt/theme/theme14.xml" ContentType="application/vnd.openxmlformats-officedocument.theme+xml"/>
  <Override PartName="/ppt/theme/theme23.xml" ContentType="application/vnd.openxmlformats-officedocument.theme+xml"/>
  <Override PartName="/ppt/slides/slide25.xml" ContentType="application/vnd.openxmlformats-officedocument.presentationml.slide+xml"/>
  <Override PartName="/ppt/slides/slide34.xml" ContentType="application/vnd.openxmlformats-officedocument.presentationml.slide+xml"/>
  <Override PartName="/ppt/slideMasters/slideMaster15.xml" ContentType="application/vnd.openxmlformats-officedocument.presentationml.slideMaster+xml"/>
  <Override PartName="/ppt/slides/slide6.xml" ContentType="application/vnd.openxmlformats-officedocument.presentationml.slide+xml"/>
  <Override PartName="/ppt/slideLayouts/slideLayout7.xml" ContentType="application/vnd.openxmlformats-officedocument.presentationml.slideLayout+xml"/>
  <Override PartName="/ppt/slideMasters/slideMaster4.xml" ContentType="application/vnd.openxmlformats-officedocument.presentationml.slideMaster+xml"/>
  <Override PartName="/ppt/slides/slide44.xml" ContentType="application/vnd.openxmlformats-officedocument.presentationml.slide+xml"/>
  <Default Extension="png" ContentType="image/png"/>
  <Override PartName="/ppt/slides/slide53.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1.xml" ContentType="application/vnd.openxmlformats-officedocument.presentationml.slideLayout+xml"/>
  <Override PartName="/ppt/slides/slide59.xml" ContentType="application/vnd.openxmlformats-officedocument.presentationml.slide+xml"/>
  <Override PartName="/ppt/slideLayouts/slideLayout18.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notesSlides/notesSlide5.xml" ContentType="application/vnd.openxmlformats-officedocument.presentationml.notesSlide+xml"/>
  <Override PartName="/ppt/slides/slide10.xml" ContentType="application/vnd.openxmlformats-officedocument.presentationml.slide+xml"/>
  <Override PartName="/ppt/slides/slide20.xml" ContentType="application/vnd.openxmlformats-officedocument.presentationml.slide+xml"/>
  <Override PartName="/ppt/slideMasters/slideMaster10.xml" ContentType="application/vnd.openxmlformats-officedocument.presentationml.slideMaster+xml"/>
  <Override PartName="/ppt/slides/slide1.xml" ContentType="application/vnd.openxmlformats-officedocument.presentationml.slide+xml"/>
  <Override PartName="/ppt/slideLayouts/slideLayout2.xml" ContentType="application/vnd.openxmlformats-officedocument.presentationml.slideLayout+xml"/>
  <Override PartName="/ppt/slides/slide16.xml" ContentType="application/vnd.openxmlformats-officedocument.presentationml.slide+xml"/>
  <Override PartName="/ppt/theme/theme15.xml" ContentType="application/vnd.openxmlformats-officedocument.theme+xml"/>
  <Override PartName="/ppt/viewProps.xml" ContentType="application/vnd.openxmlformats-officedocument.presentationml.viewProps+xml"/>
  <Override PartName="/ppt/theme/theme24.xml" ContentType="application/vnd.openxmlformats-officedocument.theme+xml"/>
  <Override PartName="/ppt/slides/slide26.xml" ContentType="application/vnd.openxmlformats-officedocument.presentationml.slide+xml"/>
  <Default Extension="rels" ContentType="application/vnd.openxmlformats-package.relationships+xml"/>
  <Override PartName="/ppt/slideMasters/slideMaster16.xml" ContentType="application/vnd.openxmlformats-officedocument.presentationml.slideMaster+xml"/>
  <Default Extension="wmf" ContentType="image/x-wmf"/>
  <Override PartName="/ppt/slides/slide7.xml" ContentType="application/vnd.openxmlformats-officedocument.presentationml.slide+xml"/>
  <Override PartName="/ppt/slideLayouts/slideLayout8.xml" ContentType="application/vnd.openxmlformats-officedocument.presentationml.slideLayout+xml"/>
  <Override PartName="/ppt/slides/slide35.xml" ContentType="application/vnd.openxmlformats-officedocument.presentationml.slide+xml"/>
  <Override PartName="/ppt/slideMasters/slideMaster5.xml" ContentType="application/vnd.openxmlformats-officedocument.presentationml.slideMaster+xml"/>
  <Override PartName="/ppt/slides/slide45.xml" ContentType="application/vnd.openxmlformats-officedocument.presentationml.slide+xml"/>
  <Override PartName="/ppt/slides/slide54.xml" ContentType="application/vnd.openxmlformats-officedocument.presentationml.slide+xml"/>
  <Override PartName="/ppt/slideLayouts/slideLayout13.xml" ContentType="application/vnd.openxmlformats-officedocument.presentationml.slideLayout+xml"/>
  <Override PartName="/ppt/presProps.xml" ContentType="application/vnd.openxmlformats-officedocument.presentationml.presProps+xml"/>
  <Override PartName="/ppt/slideLayouts/slideLayout22.xml" ContentType="application/vnd.openxmlformats-officedocument.presentationml.slideLayout+xml"/>
  <Override PartName="/ppt/presentation.xml" ContentType="application/vnd.openxmlformats-officedocument.presentationml.presentation.main+xml"/>
  <Override PartName="/ppt/slideLayouts/slideLayout32.xml" ContentType="application/vnd.openxmlformats-officedocument.presentationml.slideLayout+xml"/>
  <Default Extension="tiff" ContentType="image/tiff"/>
  <Override PartName="/ppt/slideLayouts/slideLayout19.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notesSlides/notesSlide6.xml" ContentType="application/vnd.openxmlformats-officedocument.presentationml.notesSlide+xml"/>
  <Override PartName="/ppt/notesSlides/notesSlide10.xml" ContentType="application/vnd.openxmlformats-officedocument.presentationml.notesSlide+xml"/>
  <Override PartName="/ppt/slides/slide11.xml" ContentType="application/vnd.openxmlformats-officedocument.presentationml.slide+xml"/>
  <Override PartName="/ppt/theme/theme10.xml" ContentType="application/vnd.openxmlformats-officedocument.theme+xml"/>
  <Override PartName="/ppt/slides/slide21.xml" ContentType="application/vnd.openxmlformats-officedocument.presentationml.slide+xml"/>
  <Override PartName="/ppt/slides/slide30.xml" ContentType="application/vnd.openxmlformats-officedocument.presentationml.slide+xml"/>
  <Override PartName="/ppt/slideMasters/slideMaster11.xml" ContentType="application/vnd.openxmlformats-officedocument.presentationml.slideMaster+xml"/>
  <Override PartName="/ppt/slides/slide2.xml" ContentType="application/vnd.openxmlformats-officedocument.presentationml.slide+xml"/>
  <Override PartName="/ppt/handoutMasters/handoutMaster1.xml" ContentType="application/vnd.openxmlformats-officedocument.presentationml.handoutMaster+xml"/>
  <Override PartName="/ppt/slideMasters/slideMaster20.xml" ContentType="application/vnd.openxmlformats-officedocument.presentationml.slideMaster+xml"/>
  <Override PartName="/ppt/slides/slide40.xml" ContentType="application/vnd.openxmlformats-officedocument.presentationml.slide+xml"/>
  <Override PartName="/ppt/slideLayouts/slideLayout3.xml" ContentType="application/vnd.openxmlformats-officedocument.presentationml.slideLayout+xml"/>
  <Override PartName="/ppt/theme/theme16.xml" ContentType="application/vnd.openxmlformats-officedocument.theme+xml"/>
  <Override PartName="/ppt/slides/slide17.xml" ContentType="application/vnd.openxmlformats-officedocument.presentationml.slide+xml"/>
  <Override PartName="/ppt/theme/theme25.xml" ContentType="application/vnd.openxmlformats-officedocument.theme+xml"/>
  <Override PartName="/ppt/slides/slide27.xml" ContentType="application/vnd.openxmlformats-officedocument.presentationml.slide+xml"/>
  <Override PartName="/ppt/slideMasters/slideMaster17.xml" ContentType="application/vnd.openxmlformats-officedocument.presentationml.slideMaster+xml"/>
  <Override PartName="/ppt/slides/slide8.xml" ContentType="application/vnd.openxmlformats-officedocument.presentationml.slide+xml"/>
  <Override PartName="/ppt/slides/slide36.xml" ContentType="application/vnd.openxmlformats-officedocument.presentationml.slide+xml"/>
  <Override PartName="/ppt/slideLayouts/slideLayout9.xml" ContentType="application/vnd.openxmlformats-officedocument.presentationml.slideLayout+xml"/>
  <Override PartName="/ppt/slideMasters/slideMaster6.xml" ContentType="application/vnd.openxmlformats-officedocument.presentationml.slideMaster+xml"/>
  <Override PartName="/ppt/slides/slide46.xml" ContentType="application/vnd.openxmlformats-officedocument.presentationml.slide+xml"/>
  <Override PartName="/ppt/slides/slide55.xml" ContentType="application/vnd.openxmlformats-officedocument.presentationml.slide+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xml" ContentType="application/vnd.openxmlformats-officedocument.presentationml.notesSlide+xml"/>
  <Override PartName="/ppt/slideLayouts/slideLayout33.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notesSlides/notesSlide7.xml" ContentType="application/vnd.openxmlformats-officedocument.presentationml.notesSlide+xml"/>
  <Override PartName="/ppt/slides/slide12.xml" ContentType="application/vnd.openxmlformats-officedocument.presentationml.slide+xml"/>
  <Override PartName="/ppt/theme/theme11.xml" ContentType="application/vnd.openxmlformats-officedocument.theme+xml"/>
  <Override PartName="/ppt/theme/theme20.xml" ContentType="application/vnd.openxmlformats-officedocument.theme+xml"/>
  <Override PartName="/ppt/slides/slide22.xml" ContentType="application/vnd.openxmlformats-officedocument.presentationml.slide+xml"/>
  <Override PartName="/ppt/slides/slide31.xml" ContentType="application/vnd.openxmlformats-officedocument.presentationml.slide+xml"/>
  <Override PartName="/ppt/slides/slide3.xml" ContentType="application/vnd.openxmlformats-officedocument.presentationml.slide+xml"/>
  <Override PartName="/ppt/slideMasters/slideMaster12.xml" ContentType="application/vnd.openxmlformats-officedocument.presentationml.slideMaster+xml"/>
  <Override PartName="/ppt/slideLayouts/slideLayout4.xml" ContentType="application/vnd.openxmlformats-officedocument.presentationml.slideLayout+xml"/>
  <Override PartName="/ppt/slideMasters/slideMaster21.xml" ContentType="application/vnd.openxmlformats-officedocument.presentationml.slideMaster+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id="2147483660" r:id="rId1"/>
    <p:sldMasterId id="2147484140" r:id="rId2"/>
    <p:sldMasterId id="2147484141" r:id="rId3"/>
    <p:sldMasterId id="2147484143" r:id="rId4"/>
    <p:sldMasterId id="2147484145" r:id="rId5"/>
    <p:sldMasterId id="2147484149" r:id="rId6"/>
    <p:sldMasterId id="2147484151" r:id="rId7"/>
    <p:sldMasterId id="2147484153" r:id="rId8"/>
    <p:sldMasterId id="2147484155" r:id="rId9"/>
    <p:sldMasterId id="2147484158" r:id="rId10"/>
    <p:sldMasterId id="2147484160" r:id="rId11"/>
    <p:sldMasterId id="2147484162" r:id="rId12"/>
    <p:sldMasterId id="2147484165" r:id="rId13"/>
    <p:sldMasterId id="2147484167" r:id="rId14"/>
    <p:sldMasterId id="2147484169" r:id="rId15"/>
    <p:sldMasterId id="2147484171" r:id="rId16"/>
    <p:sldMasterId id="2147484173" r:id="rId17"/>
    <p:sldMasterId id="2147484175" r:id="rId18"/>
    <p:sldMasterId id="2147484178" r:id="rId19"/>
    <p:sldMasterId id="2147484180" r:id="rId20"/>
    <p:sldMasterId id="2147484182" r:id="rId21"/>
    <p:sldMasterId id="2147484184" r:id="rId22"/>
    <p:sldMasterId id="2147484187" r:id="rId23"/>
  </p:sldMasterIdLst>
  <p:notesMasterIdLst>
    <p:notesMasterId r:id="rId83"/>
  </p:notesMasterIdLst>
  <p:handoutMasterIdLst>
    <p:handoutMasterId r:id="rId84"/>
  </p:handoutMasterIdLst>
  <p:sldIdLst>
    <p:sldId id="256" r:id="rId24"/>
    <p:sldId id="263" r:id="rId25"/>
    <p:sldId id="257" r:id="rId26"/>
    <p:sldId id="264" r:id="rId27"/>
    <p:sldId id="265" r:id="rId28"/>
    <p:sldId id="262" r:id="rId29"/>
    <p:sldId id="340" r:id="rId30"/>
    <p:sldId id="341" r:id="rId31"/>
    <p:sldId id="267" r:id="rId32"/>
    <p:sldId id="273" r:id="rId33"/>
    <p:sldId id="272" r:id="rId34"/>
    <p:sldId id="290" r:id="rId35"/>
    <p:sldId id="291" r:id="rId36"/>
    <p:sldId id="339" r:id="rId37"/>
    <p:sldId id="280" r:id="rId38"/>
    <p:sldId id="281" r:id="rId39"/>
    <p:sldId id="282" r:id="rId40"/>
    <p:sldId id="283" r:id="rId41"/>
    <p:sldId id="284" r:id="rId42"/>
    <p:sldId id="285" r:id="rId43"/>
    <p:sldId id="286" r:id="rId44"/>
    <p:sldId id="287" r:id="rId45"/>
    <p:sldId id="288" r:id="rId46"/>
    <p:sldId id="289" r:id="rId47"/>
    <p:sldId id="292" r:id="rId48"/>
    <p:sldId id="293" r:id="rId49"/>
    <p:sldId id="294" r:id="rId50"/>
    <p:sldId id="295" r:id="rId51"/>
    <p:sldId id="296" r:id="rId52"/>
    <p:sldId id="297" r:id="rId53"/>
    <p:sldId id="306" r:id="rId54"/>
    <p:sldId id="342" r:id="rId55"/>
    <p:sldId id="309" r:id="rId56"/>
    <p:sldId id="308" r:id="rId57"/>
    <p:sldId id="343" r:id="rId58"/>
    <p:sldId id="310" r:id="rId59"/>
    <p:sldId id="311" r:id="rId60"/>
    <p:sldId id="312" r:id="rId61"/>
    <p:sldId id="313" r:id="rId62"/>
    <p:sldId id="314" r:id="rId63"/>
    <p:sldId id="315" r:id="rId64"/>
    <p:sldId id="316" r:id="rId65"/>
    <p:sldId id="317" r:id="rId66"/>
    <p:sldId id="319" r:id="rId67"/>
    <p:sldId id="320" r:id="rId68"/>
    <p:sldId id="337" r:id="rId69"/>
    <p:sldId id="321" r:id="rId70"/>
    <p:sldId id="322" r:id="rId71"/>
    <p:sldId id="323" r:id="rId72"/>
    <p:sldId id="324" r:id="rId73"/>
    <p:sldId id="325" r:id="rId74"/>
    <p:sldId id="326" r:id="rId75"/>
    <p:sldId id="327" r:id="rId76"/>
    <p:sldId id="328" r:id="rId77"/>
    <p:sldId id="329" r:id="rId78"/>
    <p:sldId id="331" r:id="rId79"/>
    <p:sldId id="335" r:id="rId80"/>
    <p:sldId id="332" r:id="rId81"/>
    <p:sldId id="336" r:id="rId8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1pPr>
    <a:lvl2pPr marL="4572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2pPr>
    <a:lvl3pPr marL="9144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3pPr>
    <a:lvl4pPr marL="13716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4pPr>
    <a:lvl5pPr marL="18288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6pPr>
    <a:lvl7pPr marL="27432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7pPr>
    <a:lvl8pPr marL="32004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8pPr>
    <a:lvl9pPr marL="36576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scaleToFitPaper="1"/>
  <p:clrMru>
    <a:srgbClr val="D6D4FF"/>
    <a:srgbClr val="FFFBEE"/>
    <a:srgbClr val="00BA01"/>
    <a:srgbClr val="FFFFFF"/>
    <a:srgbClr val="FFEFD9"/>
    <a:srgbClr val="D8FFF7"/>
    <a:srgbClr val="E9E7E7"/>
    <a:srgbClr val="DFFFF6"/>
    <a:srgbClr val="FFE4F4"/>
    <a:srgbClr val="FFFAEB"/>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p:cViewPr varScale="1">
        <p:scale>
          <a:sx n="95" d="100"/>
          <a:sy n="95" d="100"/>
        </p:scale>
        <p:origin x="-1152" y="-120"/>
      </p:cViewPr>
      <p:guideLst>
        <p:guide orient="horz" pos="2160"/>
        <p:guide pos="53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 Target="slides/slide7.xml"/><Relationship Id="rId31" Type="http://schemas.openxmlformats.org/officeDocument/2006/relationships/slide" Target="slides/slide8.xml"/><Relationship Id="rId32" Type="http://schemas.openxmlformats.org/officeDocument/2006/relationships/slide" Target="slides/slide9.xml"/><Relationship Id="rId33" Type="http://schemas.openxmlformats.org/officeDocument/2006/relationships/slide" Target="slides/slide10.xml"/><Relationship Id="rId34" Type="http://schemas.openxmlformats.org/officeDocument/2006/relationships/slide" Target="slides/slide11.xml"/><Relationship Id="rId35" Type="http://schemas.openxmlformats.org/officeDocument/2006/relationships/slide" Target="slides/slide12.xml"/><Relationship Id="rId36" Type="http://schemas.openxmlformats.org/officeDocument/2006/relationships/slide" Target="slides/slide13.xml"/><Relationship Id="rId37" Type="http://schemas.openxmlformats.org/officeDocument/2006/relationships/slide" Target="slides/slide14.xml"/><Relationship Id="rId38" Type="http://schemas.openxmlformats.org/officeDocument/2006/relationships/slide" Target="slides/slide15.xml"/><Relationship Id="rId39" Type="http://schemas.openxmlformats.org/officeDocument/2006/relationships/slide" Target="slides/slide16.xml"/><Relationship Id="rId50" Type="http://schemas.openxmlformats.org/officeDocument/2006/relationships/slide" Target="slides/slide27.xml"/><Relationship Id="rId51" Type="http://schemas.openxmlformats.org/officeDocument/2006/relationships/slide" Target="slides/slide28.xml"/><Relationship Id="rId52" Type="http://schemas.openxmlformats.org/officeDocument/2006/relationships/slide" Target="slides/slide29.xml"/><Relationship Id="rId53" Type="http://schemas.openxmlformats.org/officeDocument/2006/relationships/slide" Target="slides/slide30.xml"/><Relationship Id="rId54" Type="http://schemas.openxmlformats.org/officeDocument/2006/relationships/slide" Target="slides/slide31.xml"/><Relationship Id="rId55" Type="http://schemas.openxmlformats.org/officeDocument/2006/relationships/slide" Target="slides/slide32.xml"/><Relationship Id="rId56" Type="http://schemas.openxmlformats.org/officeDocument/2006/relationships/slide" Target="slides/slide33.xml"/><Relationship Id="rId57" Type="http://schemas.openxmlformats.org/officeDocument/2006/relationships/slide" Target="slides/slide34.xml"/><Relationship Id="rId58" Type="http://schemas.openxmlformats.org/officeDocument/2006/relationships/slide" Target="slides/slide35.xml"/><Relationship Id="rId59" Type="http://schemas.openxmlformats.org/officeDocument/2006/relationships/slide" Target="slides/slide36.xml"/><Relationship Id="rId70" Type="http://schemas.openxmlformats.org/officeDocument/2006/relationships/slide" Target="slides/slide47.xml"/><Relationship Id="rId71" Type="http://schemas.openxmlformats.org/officeDocument/2006/relationships/slide" Target="slides/slide48.xml"/><Relationship Id="rId72" Type="http://schemas.openxmlformats.org/officeDocument/2006/relationships/slide" Target="slides/slide49.xml"/><Relationship Id="rId73" Type="http://schemas.openxmlformats.org/officeDocument/2006/relationships/slide" Target="slides/slide50.xml"/><Relationship Id="rId74" Type="http://schemas.openxmlformats.org/officeDocument/2006/relationships/slide" Target="slides/slide51.xml"/><Relationship Id="rId75" Type="http://schemas.openxmlformats.org/officeDocument/2006/relationships/slide" Target="slides/slide52.xml"/><Relationship Id="rId76" Type="http://schemas.openxmlformats.org/officeDocument/2006/relationships/slide" Target="slides/slide53.xml"/><Relationship Id="rId77" Type="http://schemas.openxmlformats.org/officeDocument/2006/relationships/slide" Target="slides/slide54.xml"/><Relationship Id="rId78" Type="http://schemas.openxmlformats.org/officeDocument/2006/relationships/slide" Target="slides/slide55.xml"/><Relationship Id="rId79" Type="http://schemas.openxmlformats.org/officeDocument/2006/relationships/slide" Target="slides/slide56.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 Target="slides/slide1.xml"/><Relationship Id="rId25" Type="http://schemas.openxmlformats.org/officeDocument/2006/relationships/slide" Target="slides/slide2.xml"/><Relationship Id="rId26" Type="http://schemas.openxmlformats.org/officeDocument/2006/relationships/slide" Target="slides/slide3.xml"/><Relationship Id="rId27" Type="http://schemas.openxmlformats.org/officeDocument/2006/relationships/slide" Target="slides/slide4.xml"/><Relationship Id="rId28" Type="http://schemas.openxmlformats.org/officeDocument/2006/relationships/slide" Target="slides/slide5.xml"/><Relationship Id="rId29" Type="http://schemas.openxmlformats.org/officeDocument/2006/relationships/slide" Target="slides/slide6.xml"/><Relationship Id="rId40" Type="http://schemas.openxmlformats.org/officeDocument/2006/relationships/slide" Target="slides/slide17.xml"/><Relationship Id="rId41" Type="http://schemas.openxmlformats.org/officeDocument/2006/relationships/slide" Target="slides/slide18.xml"/><Relationship Id="rId42" Type="http://schemas.openxmlformats.org/officeDocument/2006/relationships/slide" Target="slides/slide19.xml"/><Relationship Id="rId43" Type="http://schemas.openxmlformats.org/officeDocument/2006/relationships/slide" Target="slides/slide20.xml"/><Relationship Id="rId44" Type="http://schemas.openxmlformats.org/officeDocument/2006/relationships/slide" Target="slides/slide21.xml"/><Relationship Id="rId45" Type="http://schemas.openxmlformats.org/officeDocument/2006/relationships/slide" Target="slides/slide22.xml"/><Relationship Id="rId46" Type="http://schemas.openxmlformats.org/officeDocument/2006/relationships/slide" Target="slides/slide23.xml"/><Relationship Id="rId47" Type="http://schemas.openxmlformats.org/officeDocument/2006/relationships/slide" Target="slides/slide24.xml"/><Relationship Id="rId48" Type="http://schemas.openxmlformats.org/officeDocument/2006/relationships/slide" Target="slides/slide25.xml"/><Relationship Id="rId49" Type="http://schemas.openxmlformats.org/officeDocument/2006/relationships/slide" Target="slides/slide26.xml"/><Relationship Id="rId60" Type="http://schemas.openxmlformats.org/officeDocument/2006/relationships/slide" Target="slides/slide37.xml"/><Relationship Id="rId61" Type="http://schemas.openxmlformats.org/officeDocument/2006/relationships/slide" Target="slides/slide38.xml"/><Relationship Id="rId62" Type="http://schemas.openxmlformats.org/officeDocument/2006/relationships/slide" Target="slides/slide39.xml"/><Relationship Id="rId63" Type="http://schemas.openxmlformats.org/officeDocument/2006/relationships/slide" Target="slides/slide40.xml"/><Relationship Id="rId64" Type="http://schemas.openxmlformats.org/officeDocument/2006/relationships/slide" Target="slides/slide41.xml"/><Relationship Id="rId65" Type="http://schemas.openxmlformats.org/officeDocument/2006/relationships/slide" Target="slides/slide42.xml"/><Relationship Id="rId66" Type="http://schemas.openxmlformats.org/officeDocument/2006/relationships/slide" Target="slides/slide43.xml"/><Relationship Id="rId67" Type="http://schemas.openxmlformats.org/officeDocument/2006/relationships/slide" Target="slides/slide44.xml"/><Relationship Id="rId68" Type="http://schemas.openxmlformats.org/officeDocument/2006/relationships/slide" Target="slides/slide45.xml"/><Relationship Id="rId69" Type="http://schemas.openxmlformats.org/officeDocument/2006/relationships/slide" Target="slides/slide46.xml"/><Relationship Id="rId80" Type="http://schemas.openxmlformats.org/officeDocument/2006/relationships/slide" Target="slides/slide57.xml"/><Relationship Id="rId81" Type="http://schemas.openxmlformats.org/officeDocument/2006/relationships/slide" Target="slides/slide58.xml"/><Relationship Id="rId82" Type="http://schemas.openxmlformats.org/officeDocument/2006/relationships/slide" Target="slides/slide59.xml"/><Relationship Id="rId83" Type="http://schemas.openxmlformats.org/officeDocument/2006/relationships/notesMaster" Target="notesMasters/notesMaster1.xml"/><Relationship Id="rId84" Type="http://schemas.openxmlformats.org/officeDocument/2006/relationships/handoutMaster" Target="handoutMasters/handoutMaster1.xml"/><Relationship Id="rId85" Type="http://schemas.openxmlformats.org/officeDocument/2006/relationships/printerSettings" Target="printerSettings/printerSettings1.bin"/><Relationship Id="rId86" Type="http://schemas.openxmlformats.org/officeDocument/2006/relationships/presProps" Target="presProps.xml"/><Relationship Id="rId87" Type="http://schemas.openxmlformats.org/officeDocument/2006/relationships/viewProps" Target="viewProps.xml"/><Relationship Id="rId88" Type="http://schemas.openxmlformats.org/officeDocument/2006/relationships/theme" Target="theme/theme1.xml"/><Relationship Id="rId8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111" charset="0"/>
                <a:ea typeface="ＭＳ Ｐゴシック" pitchFamily="-111" charset="-128"/>
                <a:cs typeface="ＭＳ Ｐゴシック" pitchFamily="-111"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11" charset="0"/>
                <a:ea typeface="ＭＳ Ｐゴシック" pitchFamily="-111" charset="-128"/>
                <a:cs typeface="ＭＳ Ｐゴシック" pitchFamily="-111" charset="-128"/>
              </a:defRPr>
            </a:lvl1pPr>
          </a:lstStyle>
          <a:p>
            <a:pPr>
              <a:defRPr/>
            </a:pPr>
            <a:fld id="{169AC5D1-DB30-B248-A5AF-0797666EA668}" type="datetime1">
              <a:rPr lang="en-US"/>
              <a:pPr>
                <a:defRPr/>
              </a:pPr>
              <a:t>6/5/13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111" charset="0"/>
                <a:ea typeface="ＭＳ Ｐゴシック" pitchFamily="-111" charset="-128"/>
                <a:cs typeface="ＭＳ Ｐゴシック" pitchFamily="-111"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11" charset="0"/>
                <a:ea typeface="ＭＳ Ｐゴシック" pitchFamily="-111" charset="-128"/>
                <a:cs typeface="ＭＳ Ｐゴシック" pitchFamily="-111" charset="-128"/>
              </a:defRPr>
            </a:lvl1pPr>
          </a:lstStyle>
          <a:p>
            <a:pPr>
              <a:defRPr/>
            </a:pPr>
            <a:fld id="{CD1952D2-3F86-094E-9E92-F26C97A96F2D}" type="slidenum">
              <a:rPr lang="en-US"/>
              <a:pPr>
                <a:def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111" charset="0"/>
                <a:ea typeface="ＭＳ Ｐゴシック" pitchFamily="-111" charset="-128"/>
                <a:cs typeface="ＭＳ Ｐゴシック" pitchFamily="-111"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11" charset="0"/>
                <a:ea typeface="ＭＳ Ｐゴシック" pitchFamily="-111" charset="-128"/>
                <a:cs typeface="ＭＳ Ｐゴシック" pitchFamily="-111" charset="-128"/>
              </a:defRPr>
            </a:lvl1pPr>
          </a:lstStyle>
          <a:p>
            <a:pPr>
              <a:defRPr/>
            </a:pPr>
            <a:fld id="{5AAD902A-11A4-8B44-BCAE-6CE1DC1419BA}" type="datetime1">
              <a:rPr lang="en-US"/>
              <a:pPr>
                <a:defRPr/>
              </a:pPr>
              <a:t>6/5/13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111" charset="0"/>
                <a:ea typeface="ＭＳ Ｐゴシック" pitchFamily="-111" charset="-128"/>
                <a:cs typeface="ＭＳ Ｐゴシック" pitchFamily="-111"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11" charset="0"/>
                <a:ea typeface="ＭＳ Ｐゴシック" pitchFamily="-111" charset="-128"/>
                <a:cs typeface="ＭＳ Ｐゴシック" pitchFamily="-111" charset="-128"/>
              </a:defRPr>
            </a:lvl1pPr>
          </a:lstStyle>
          <a:p>
            <a:pPr>
              <a:defRPr/>
            </a:pPr>
            <a:fld id="{9CE67D50-0580-8E4D-B25A-9BFAE7C06AC6}"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59" charset="-128"/>
        <a:cs typeface="ＭＳ Ｐゴシック" pitchFamily="59"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59"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59"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59"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5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E0688A19-0E12-2F40-9440-DA15D4DEF07F}" type="slidenum">
              <a:rPr lang="en-US">
                <a:solidFill>
                  <a:prstClr val="black"/>
                </a:solidFill>
                <a:latin typeface="Times" pitchFamily="-107" charset="0"/>
                <a:ea typeface="ＭＳ Ｐゴシック" pitchFamily="-107" charset="-128"/>
                <a:cs typeface="ＭＳ Ｐゴシック" pitchFamily="-107" charset="-128"/>
              </a:rPr>
              <a:pPr/>
              <a:t>2</a:t>
            </a:fld>
            <a:endParaRPr lang="en-US">
              <a:solidFill>
                <a:prstClr val="black"/>
              </a:solidFill>
              <a:latin typeface="Times" pitchFamily="-107" charset="0"/>
              <a:ea typeface="ＭＳ Ｐゴシック" pitchFamily="-107" charset="-128"/>
              <a:cs typeface="ＭＳ Ｐゴシック" pitchFamily="-107" charset="-128"/>
            </a:endParaRPr>
          </a:p>
        </p:txBody>
      </p:sp>
      <p:sp>
        <p:nvSpPr>
          <p:cNvPr id="29699" name="Rectangle 2"/>
          <p:cNvSpPr>
            <a:spLocks noGrp="1" noRot="1" noChangeAspect="1" noChangeArrowheads="1" noTextEdit="1"/>
          </p:cNvSpPr>
          <p:nvPr>
            <p:ph type="sldImg"/>
          </p:nvPr>
        </p:nvSpPr>
        <p:spPr>
          <a:xfrm>
            <a:off x="1143000" y="685800"/>
            <a:ext cx="4572000" cy="3429000"/>
          </a:xfrm>
          <a:ln/>
        </p:spPr>
      </p:sp>
      <p:sp>
        <p:nvSpPr>
          <p:cNvPr id="29700" name="Rectangle 3"/>
          <p:cNvSpPr>
            <a:spLocks noGrp="1" noChangeArrowheads="1"/>
          </p:cNvSpPr>
          <p:nvPr>
            <p:ph type="body" idx="1"/>
          </p:nvPr>
        </p:nvSpPr>
        <p:spPr>
          <a:noFill/>
          <a:ln/>
        </p:spPr>
        <p:txBody>
          <a:bodyPr/>
          <a:lstStyle/>
          <a:p>
            <a:endParaRPr lang="en-US" smtClean="0">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lIns="90187" tIns="45094" rIns="90187" bIns="45094">
            <a:normAutofit/>
          </a:bodyPr>
          <a:lstStyle/>
          <a:p>
            <a:r>
              <a:rPr lang="en-US" dirty="0" smtClean="0"/>
              <a:t>Higgs</a:t>
            </a:r>
            <a:r>
              <a:rPr lang="en-US" baseline="0" dirty="0" smtClean="0"/>
              <a:t> must have mass at the weak scale to avoid unitarity violation in WW scattering.</a:t>
            </a:r>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solidFill>
                  <a:prstClr val="black"/>
                </a:solidFill>
              </a:rPr>
              <a:pPr/>
              <a:t>54</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lIns="90187" tIns="45094" rIns="90187" bIns="45094">
            <a:normAutofit/>
          </a:bodyPr>
          <a:lstStyle/>
          <a:p>
            <a:r>
              <a:rPr lang="en-US" dirty="0" smtClean="0"/>
              <a:t>Higgs</a:t>
            </a:r>
            <a:r>
              <a:rPr lang="en-US" baseline="0" dirty="0" smtClean="0"/>
              <a:t> must have mass at the weak scale to avoid unitarity violation in WW scattering.</a:t>
            </a:r>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solidFill>
                  <a:prstClr val="black"/>
                </a:solidFill>
              </a:rPr>
              <a:pPr/>
              <a:t>55</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6FD441C8-AA79-6F42-8167-2F8DB6D8E3BD}" type="slidenum">
              <a:rPr lang="en-US">
                <a:solidFill>
                  <a:prstClr val="black"/>
                </a:solidFill>
                <a:latin typeface="Times" pitchFamily="-107" charset="0"/>
                <a:ea typeface="ＭＳ Ｐゴシック" pitchFamily="-107" charset="-128"/>
                <a:cs typeface="ＭＳ Ｐゴシック" pitchFamily="-107" charset="-128"/>
              </a:rPr>
              <a:pPr/>
              <a:t>56</a:t>
            </a:fld>
            <a:endParaRPr lang="en-US">
              <a:solidFill>
                <a:prstClr val="black"/>
              </a:solidFill>
              <a:latin typeface="Times" pitchFamily="-107" charset="0"/>
              <a:ea typeface="ＭＳ Ｐゴシック" pitchFamily="-107" charset="-128"/>
              <a:cs typeface="ＭＳ Ｐゴシック" pitchFamily="-107" charset="-128"/>
            </a:endParaRPr>
          </a:p>
        </p:txBody>
      </p:sp>
      <p:sp>
        <p:nvSpPr>
          <p:cNvPr id="31747" name="Rectangle 2"/>
          <p:cNvSpPr>
            <a:spLocks noGrp="1" noRot="1" noChangeAspect="1" noChangeArrowheads="1" noTextEdit="1"/>
          </p:cNvSpPr>
          <p:nvPr>
            <p:ph type="sldImg"/>
          </p:nvPr>
        </p:nvSpPr>
        <p:spPr>
          <a:xfrm>
            <a:off x="1143000" y="685800"/>
            <a:ext cx="4572000" cy="3429000"/>
          </a:xfrm>
          <a:ln/>
        </p:spPr>
      </p:sp>
      <p:sp>
        <p:nvSpPr>
          <p:cNvPr id="31748" name="Rectangle 3"/>
          <p:cNvSpPr>
            <a:spLocks noGrp="1" noChangeArrowheads="1"/>
          </p:cNvSpPr>
          <p:nvPr>
            <p:ph type="body" idx="1"/>
          </p:nvPr>
        </p:nvSpPr>
        <p:spPr>
          <a:noFill/>
          <a:ln/>
        </p:spPr>
        <p:txBody>
          <a:bodyPr/>
          <a:lstStyle/>
          <a:p>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02756" indent="-270291" eaLnBrk="0" hangingPunct="0">
              <a:defRPr>
                <a:solidFill>
                  <a:schemeClr val="tx1"/>
                </a:solidFill>
                <a:latin typeface="Arial" charset="0"/>
                <a:ea typeface="ＭＳ Ｐゴシック" charset="0"/>
              </a:defRPr>
            </a:lvl2pPr>
            <a:lvl3pPr marL="1081164" indent="-216233" eaLnBrk="0" hangingPunct="0">
              <a:defRPr>
                <a:solidFill>
                  <a:schemeClr val="tx1"/>
                </a:solidFill>
                <a:latin typeface="Arial" charset="0"/>
                <a:ea typeface="ＭＳ Ｐゴシック" charset="0"/>
              </a:defRPr>
            </a:lvl3pPr>
            <a:lvl4pPr marL="1513629" indent="-216233" eaLnBrk="0" hangingPunct="0">
              <a:defRPr>
                <a:solidFill>
                  <a:schemeClr val="tx1"/>
                </a:solidFill>
                <a:latin typeface="Arial" charset="0"/>
                <a:ea typeface="ＭＳ Ｐゴシック" charset="0"/>
              </a:defRPr>
            </a:lvl4pPr>
            <a:lvl5pPr marL="1946095" indent="-216233" eaLnBrk="0" hangingPunct="0">
              <a:defRPr>
                <a:solidFill>
                  <a:schemeClr val="tx1"/>
                </a:solidFill>
                <a:latin typeface="Arial" charset="0"/>
                <a:ea typeface="ＭＳ Ｐゴシック" charset="0"/>
              </a:defRPr>
            </a:lvl5pPr>
            <a:lvl6pPr marL="2378560" indent="-216233" eaLnBrk="0" fontAlgn="base" hangingPunct="0">
              <a:spcBef>
                <a:spcPct val="0"/>
              </a:spcBef>
              <a:spcAft>
                <a:spcPct val="0"/>
              </a:spcAft>
              <a:defRPr>
                <a:solidFill>
                  <a:schemeClr val="tx1"/>
                </a:solidFill>
                <a:latin typeface="Arial" charset="0"/>
                <a:ea typeface="ＭＳ Ｐゴシック" charset="0"/>
              </a:defRPr>
            </a:lvl6pPr>
            <a:lvl7pPr marL="2811026" indent="-216233" eaLnBrk="0" fontAlgn="base" hangingPunct="0">
              <a:spcBef>
                <a:spcPct val="0"/>
              </a:spcBef>
              <a:spcAft>
                <a:spcPct val="0"/>
              </a:spcAft>
              <a:defRPr>
                <a:solidFill>
                  <a:schemeClr val="tx1"/>
                </a:solidFill>
                <a:latin typeface="Arial" charset="0"/>
                <a:ea typeface="ＭＳ Ｐゴシック" charset="0"/>
              </a:defRPr>
            </a:lvl7pPr>
            <a:lvl8pPr marL="3243491" indent="-216233" eaLnBrk="0" fontAlgn="base" hangingPunct="0">
              <a:spcBef>
                <a:spcPct val="0"/>
              </a:spcBef>
              <a:spcAft>
                <a:spcPct val="0"/>
              </a:spcAft>
              <a:defRPr>
                <a:solidFill>
                  <a:schemeClr val="tx1"/>
                </a:solidFill>
                <a:latin typeface="Arial" charset="0"/>
                <a:ea typeface="ＭＳ Ｐゴシック" charset="0"/>
              </a:defRPr>
            </a:lvl8pPr>
            <a:lvl9pPr marL="3675957" indent="-21623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1A1851C-51C0-4547-B30E-F00614EC23AE}" type="slidenum">
              <a:rPr lang="en-US">
                <a:solidFill>
                  <a:prstClr val="black"/>
                </a:solidFill>
              </a:rPr>
              <a:pPr eaLnBrk="1" hangingPunct="1"/>
              <a:t>9</a:t>
            </a:fld>
            <a:endParaRPr lang="en-US">
              <a:solidFill>
                <a:prstClr val="black"/>
              </a:solidFill>
            </a:endParaRPr>
          </a:p>
        </p:txBody>
      </p:sp>
      <p:sp>
        <p:nvSpPr>
          <p:cNvPr id="1587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58724" name="Rectangle 3"/>
          <p:cNvSpPr>
            <a:spLocks noGrp="1" noChangeArrowheads="1"/>
          </p:cNvSpPr>
          <p:nvPr>
            <p:ph type="body" idx="1"/>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square" numCol="1" anchor="t" anchorCtr="0" compatLnSpc="1">
            <a:prstTxWarp prst="textNoShape">
              <a:avLst/>
            </a:prstTxWarp>
          </a:bodyPr>
          <a:lstStyle/>
          <a:p>
            <a:pPr eaLnBrk="1" hangingPunct="1"/>
            <a:endParaRPr lang="fr-FR">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go</a:t>
            </a:r>
            <a:r>
              <a:rPr lang="en-US" baseline="0" dirty="0" smtClean="0"/>
              <a:t> to the board and design the detector: start with charged particles – identify charge through the direction of the bend (left-hand rule); amount of curve depends on momentum through R=p/0.3B</a:t>
            </a:r>
          </a:p>
          <a:p>
            <a:r>
              <a:rPr lang="en-US" baseline="0" dirty="0" smtClean="0"/>
              <a:t>After charge, need particle identification: electrons (and photons), hadrons, </a:t>
            </a:r>
            <a:r>
              <a:rPr lang="en-US" baseline="0" dirty="0" err="1" smtClean="0"/>
              <a:t>muons</a:t>
            </a:r>
            <a:r>
              <a:rPr lang="en-US" baseline="0" dirty="0" smtClean="0"/>
              <a:t>…..</a:t>
            </a:r>
          </a:p>
          <a:p>
            <a:r>
              <a:rPr lang="en-US" baseline="0" dirty="0" smtClean="0"/>
              <a:t>Then talk about conservation of energy – to get missing energy – as a VECTOR!</a:t>
            </a:r>
          </a:p>
          <a:p>
            <a:r>
              <a:rPr lang="en-US" baseline="0" dirty="0" smtClean="0"/>
              <a:t>Then come back to the real layout of CMS</a:t>
            </a:r>
            <a:endParaRPr lang="en-US" dirty="0"/>
          </a:p>
        </p:txBody>
      </p:sp>
      <p:sp>
        <p:nvSpPr>
          <p:cNvPr id="4" name="Slide Number Placeholder 3"/>
          <p:cNvSpPr>
            <a:spLocks noGrp="1"/>
          </p:cNvSpPr>
          <p:nvPr>
            <p:ph type="sldNum" sz="quarter" idx="10"/>
          </p:nvPr>
        </p:nvSpPr>
        <p:spPr/>
        <p:txBody>
          <a:bodyPr/>
          <a:lstStyle/>
          <a:p>
            <a:pPr>
              <a:defRPr/>
            </a:pPr>
            <a:fld id="{A36B122B-B2F4-DC49-AD56-DFFCE97E4E25}"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00443958"/>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a:ln/>
        </p:spPr>
      </p:sp>
      <p:sp>
        <p:nvSpPr>
          <p:cNvPr id="63490" name="Notes Placeholder 2"/>
          <p:cNvSpPr>
            <a:spLocks noGrp="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r>
              <a:rPr lang="en-US">
                <a:ea typeface="ＭＳ Ｐゴシック" charset="0"/>
                <a:cs typeface="ＭＳ Ｐゴシック" charset="0"/>
              </a:rPr>
              <a:t>Buttons. Click on any particle type to display the relevant slide with animations. Clicking again will return to this slide. </a:t>
            </a:r>
          </a:p>
          <a:p>
            <a:r>
              <a:rPr lang="en-US">
                <a:ea typeface="ＭＳ Ｐゴシック" charset="0"/>
                <a:cs typeface="ＭＳ Ｐゴシック" charset="0"/>
              </a:rPr>
              <a:t>Recommend putting this slide in the middle of your presentation and putting the other 5 slides at the end. </a:t>
            </a:r>
          </a:p>
          <a:p>
            <a:r>
              <a:rPr lang="en-US">
                <a:ea typeface="ＭＳ Ｐゴシック" charset="0"/>
                <a:cs typeface="ＭＳ Ｐゴシック" charset="0"/>
              </a:rPr>
              <a:t>If you have any difficulties, contact David.Barney@cern.ch</a:t>
            </a:r>
          </a:p>
        </p:txBody>
      </p:sp>
      <p:sp>
        <p:nvSpPr>
          <p:cNvPr id="63491" name="Slide Number Placeholder 3"/>
          <p:cNvSpPr>
            <a:spLocks noGrp="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68E6E4-1919-924E-B380-5A5A891BB107}" type="slidenum">
              <a:rPr lang="en-US" sz="1200">
                <a:solidFill>
                  <a:prstClr val="black"/>
                </a:solidFill>
                <a:latin typeface="Calibri" charset="0"/>
              </a:rPr>
              <a:pPr eaLnBrk="1" hangingPunct="1"/>
              <a:t>19</a:t>
            </a:fld>
            <a:endParaRPr lang="en-US" sz="1200">
              <a:solidFill>
                <a:prstClr val="black"/>
              </a:solidFill>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a:ln/>
        </p:spPr>
      </p:sp>
      <p:sp>
        <p:nvSpPr>
          <p:cNvPr id="65538" name="Notes Placeholder 2"/>
          <p:cNvSpPr>
            <a:spLocks noGrp="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r>
              <a:rPr lang="en-US">
                <a:ea typeface="ＭＳ Ｐゴシック" charset="0"/>
                <a:cs typeface="ＭＳ Ｐゴシック" charset="0"/>
              </a:rPr>
              <a:t>Muon: passing through CMS, bending in the field (both ways, depending on when it is inside or outside of the solenoid) leaving hits in the Tracker layers and the muon chambers before escaping completely</a:t>
            </a:r>
          </a:p>
        </p:txBody>
      </p:sp>
      <p:sp>
        <p:nvSpPr>
          <p:cNvPr id="65539" name="Slide Number Placeholder 3"/>
          <p:cNvSpPr>
            <a:spLocks noGrp="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932C65-FBD7-B549-9929-4FDC6E649A50}" type="slidenum">
              <a:rPr lang="en-US" sz="1200">
                <a:solidFill>
                  <a:prstClr val="black"/>
                </a:solidFill>
                <a:latin typeface="Calibri" charset="0"/>
              </a:rPr>
              <a:pPr eaLnBrk="1" hangingPunct="1"/>
              <a:t>20</a:t>
            </a:fld>
            <a:endParaRPr lang="en-US" sz="1200">
              <a:solidFill>
                <a:prstClr val="black"/>
              </a:solidFill>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a:ln/>
        </p:spPr>
      </p:sp>
      <p:sp>
        <p:nvSpPr>
          <p:cNvPr id="67586" name="Notes Placeholder 2"/>
          <p:cNvSpPr>
            <a:spLocks noGrp="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r>
              <a:rPr lang="en-US">
                <a:ea typeface="ＭＳ Ｐゴシック" charset="0"/>
                <a:cs typeface="ＭＳ Ｐゴシック" charset="0"/>
              </a:rPr>
              <a:t>Electron: Bending in the magnetic field, leaving hits in the tracker layers and being “stopped” by the electromagnetic calorimeter</a:t>
            </a:r>
          </a:p>
        </p:txBody>
      </p:sp>
      <p:sp>
        <p:nvSpPr>
          <p:cNvPr id="67587" name="Slide Number Placeholder 3"/>
          <p:cNvSpPr>
            <a:spLocks noGrp="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8B84BA-3EDB-0849-B273-0279A0616DE9}" type="slidenum">
              <a:rPr lang="en-US" sz="1200">
                <a:solidFill>
                  <a:prstClr val="black"/>
                </a:solidFill>
                <a:latin typeface="Calibri" charset="0"/>
              </a:rPr>
              <a:pPr eaLnBrk="1" hangingPunct="1"/>
              <a:t>21</a:t>
            </a:fld>
            <a:endParaRPr lang="en-US" sz="1200">
              <a:solidFill>
                <a:prstClr val="black"/>
              </a:solidFill>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a:ln/>
        </p:spPr>
      </p:sp>
      <p:sp>
        <p:nvSpPr>
          <p:cNvPr id="73730" name="Notes Placeholder 2"/>
          <p:cNvSpPr>
            <a:spLocks noGrp="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r>
              <a:rPr lang="en-US">
                <a:ea typeface="ＭＳ Ｐゴシック" charset="0"/>
                <a:cs typeface="ＭＳ Ｐゴシック" charset="0"/>
              </a:rPr>
              <a:t>Photon: passes through the tracker without bending in the magnetic field or leaving hits, is “stopped” by the electromagnetic calorimeter</a:t>
            </a:r>
          </a:p>
        </p:txBody>
      </p:sp>
      <p:sp>
        <p:nvSpPr>
          <p:cNvPr id="73731" name="Slide Number Placeholder 3"/>
          <p:cNvSpPr>
            <a:spLocks noGrp="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914B9C4-1212-DA42-B498-1E8119D736FB}" type="slidenum">
              <a:rPr lang="en-US" sz="1200">
                <a:solidFill>
                  <a:prstClr val="black"/>
                </a:solidFill>
                <a:latin typeface="Calibri" charset="0"/>
              </a:rPr>
              <a:pPr eaLnBrk="1" hangingPunct="1"/>
              <a:t>22</a:t>
            </a:fld>
            <a:endParaRPr lang="en-US" sz="1200">
              <a:solidFill>
                <a:prstClr val="black"/>
              </a:solidFill>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a:ln/>
        </p:spPr>
      </p:sp>
      <p:sp>
        <p:nvSpPr>
          <p:cNvPr id="69634" name="Notes Placeholder 2"/>
          <p:cNvSpPr>
            <a:spLocks noGrp="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r>
              <a:rPr lang="en-US">
                <a:ea typeface="ＭＳ Ｐゴシック" charset="0"/>
                <a:cs typeface="ＭＳ Ｐゴシック" charset="0"/>
              </a:rPr>
              <a:t>Charged hadron: Bends in the magnetic field and leaves signals in the tracker layers; passes through the electromagnetic calorimeter leaving essentially no signal, and is “stopped” by the hadron calorimeter</a:t>
            </a:r>
          </a:p>
        </p:txBody>
      </p:sp>
      <p:sp>
        <p:nvSpPr>
          <p:cNvPr id="69635" name="Slide Number Placeholder 3"/>
          <p:cNvSpPr>
            <a:spLocks noGrp="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793AF6F-20C6-154A-9FC0-FEC65DB05C83}" type="slidenum">
              <a:rPr lang="en-US" sz="1200">
                <a:solidFill>
                  <a:prstClr val="black"/>
                </a:solidFill>
                <a:latin typeface="Calibri" charset="0"/>
              </a:rPr>
              <a:pPr eaLnBrk="1" hangingPunct="1"/>
              <a:t>23</a:t>
            </a:fld>
            <a:endParaRPr lang="en-US" sz="1200">
              <a:solidFill>
                <a:prstClr val="black"/>
              </a:solidFill>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a:ln/>
        </p:spPr>
      </p:sp>
      <p:sp>
        <p:nvSpPr>
          <p:cNvPr id="71682" name="Notes Placeholder 2"/>
          <p:cNvSpPr>
            <a:spLocks noGrp="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defTabSz="457200" eaLnBrk="1" hangingPunct="1">
              <a:spcBef>
                <a:spcPct val="0"/>
              </a:spcBef>
            </a:pPr>
            <a:r>
              <a:rPr lang="en-US">
                <a:ea typeface="ＭＳ Ｐゴシック" charset="0"/>
                <a:cs typeface="ＭＳ Ｐゴシック" charset="0"/>
              </a:rPr>
              <a:t>Neutral hadron: Does not bend in the magnetic field and does not leave any signal in the tracker layers; passes through the electromagnetic calorimeter leaving essentially no signal, and is “stopped” by the hadron calorimeter</a:t>
            </a:r>
          </a:p>
          <a:p>
            <a:pPr defTabSz="457200"/>
            <a:endParaRPr lang="en-US">
              <a:ea typeface="ＭＳ Ｐゴシック" charset="0"/>
              <a:cs typeface="ＭＳ Ｐゴシック" charset="0"/>
            </a:endParaRPr>
          </a:p>
        </p:txBody>
      </p:sp>
      <p:sp>
        <p:nvSpPr>
          <p:cNvPr id="71683" name="Slide Number Placeholder 3"/>
          <p:cNvSpPr>
            <a:spLocks noGrp="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8D7655E-5493-E747-8286-D32F74187088}" type="slidenum">
              <a:rPr lang="en-US" sz="1200">
                <a:solidFill>
                  <a:prstClr val="black"/>
                </a:solidFill>
                <a:latin typeface="Calibri" charset="0"/>
              </a:rPr>
              <a:pPr eaLnBrk="1" hangingPunct="1"/>
              <a:t>24</a:t>
            </a:fld>
            <a:endParaRPr lang="en-US" sz="1200">
              <a:solidFill>
                <a:prstClr val="black"/>
              </a:solidFill>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2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685800" y="2895600"/>
            <a:ext cx="7772400" cy="76200"/>
          </a:xfrm>
          <a:prstGeom prst="rect">
            <a:avLst/>
          </a:prstGeom>
          <a:gradFill rotWithShape="0">
            <a:gsLst>
              <a:gs pos="0">
                <a:schemeClr val="tx2"/>
              </a:gs>
              <a:gs pos="100000">
                <a:srgbClr val="FFFF99">
                  <a:alpha val="0"/>
                </a:srgbClr>
              </a:gs>
            </a:gsLst>
            <a:lin ang="0" scaled="1"/>
          </a:gradFill>
          <a:ln w="9525">
            <a:noFill/>
            <a:miter lim="800000"/>
            <a:headEnd/>
            <a:tailEnd/>
          </a:ln>
          <a:effectLst/>
        </p:spPr>
        <p:txBody>
          <a:bodyPr wrap="none" anchor="ctr">
            <a:prstTxWarp prst="textNoShape">
              <a:avLst/>
            </a:prstTxWarp>
          </a:bodyPr>
          <a:lstStyle/>
          <a:p>
            <a:pPr>
              <a:defRPr/>
            </a:pPr>
            <a:endParaRPr lang="en-US">
              <a:latin typeface="Arial" pitchFamily="-111" charset="0"/>
              <a:ea typeface="Arial Unicode MS" pitchFamily="-111" charset="0"/>
              <a:cs typeface="Arial Unicode MS" pitchFamily="-111" charset="0"/>
            </a:endParaRPr>
          </a:p>
        </p:txBody>
      </p:sp>
      <p:sp>
        <p:nvSpPr>
          <p:cNvPr id="16386" name="Rectangle 2"/>
          <p:cNvSpPr>
            <a:spLocks noGrp="1" noChangeArrowheads="1"/>
          </p:cNvSpPr>
          <p:nvPr>
            <p:ph type="ctrTitle"/>
          </p:nvPr>
        </p:nvSpPr>
        <p:spPr>
          <a:xfrm>
            <a:off x="685800" y="1066800"/>
            <a:ext cx="7772400" cy="1470025"/>
          </a:xfrm>
        </p:spPr>
        <p:txBody>
          <a:bodyPr/>
          <a:lstStyle>
            <a:lvl1pPr>
              <a:defRPr/>
            </a:lvl1pPr>
          </a:lstStyle>
          <a:p>
            <a:r>
              <a:rPr lang="en-US" smtClean="0"/>
              <a:t>Click to edit Master title style</a:t>
            </a:r>
            <a:endParaRPr lang="en-US"/>
          </a:p>
        </p:txBody>
      </p:sp>
      <p:sp>
        <p:nvSpPr>
          <p:cNvPr id="16387" name="Rectangle 3"/>
          <p:cNvSpPr>
            <a:spLocks noGrp="1" noChangeArrowheads="1"/>
          </p:cNvSpPr>
          <p:nvPr>
            <p:ph type="subTitle" idx="1"/>
          </p:nvPr>
        </p:nvSpPr>
        <p:spPr>
          <a:xfrm>
            <a:off x="1371600" y="3886200"/>
            <a:ext cx="6400800" cy="1752600"/>
          </a:xfrm>
        </p:spPr>
        <p:txBody>
          <a:bodyPr/>
          <a:lstStyle>
            <a:lvl1pPr marL="0" indent="0" algn="ctr">
              <a:defRPr>
                <a:solidFill>
                  <a:schemeClr val="tx1"/>
                </a:solidFill>
              </a:defRPr>
            </a:lvl1pPr>
          </a:lstStyle>
          <a:p>
            <a:r>
              <a:rPr lang="en-US" dirty="0"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t>I. Mikulec: CMS</a:t>
            </a: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9D0818E6-2BEC-4240-B0A5-F653383D263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t>I. Mikulec: CMS</a:t>
            </a: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C6DBAF02-6175-FD41-8942-25F47A94C0CA}"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a:prstGeom prst="rect">
            <a:avLst/>
          </a:prstGeom>
        </p:spPr>
        <p:txBody>
          <a:bodyPr anchor="ctr">
            <a:normAutofit/>
          </a:bodyPr>
          <a:lstStyle>
            <a:lvl1pPr>
              <a:defRPr sz="5400">
                <a:solidFill>
                  <a:srgbClr val="FFFFFF"/>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p>
            <a:fld id="{1AD93096-5B34-4342-9326-69289CEAE4C2}" type="slidenum">
              <a:rPr lang="en-US" smtClean="0">
                <a:solidFill>
                  <a:srgbClr val="3333CC"/>
                </a:solidFill>
              </a:rPr>
              <a:pPr/>
              <a:t>‹#›</a:t>
            </a:fld>
            <a:endParaRPr lang="en-US">
              <a:solidFill>
                <a:srgbClr val="3333CC"/>
              </a:solidFill>
            </a:endParaRPr>
          </a:p>
        </p:txBody>
      </p:sp>
      <p:sp>
        <p:nvSpPr>
          <p:cNvPr id="5" name="Content Placeholder 3"/>
          <p:cNvSpPr>
            <a:spLocks noGrp="1"/>
          </p:cNvSpPr>
          <p:nvPr>
            <p:ph sz="half" idx="2"/>
          </p:nvPr>
        </p:nvSpPr>
        <p:spPr>
          <a:xfrm>
            <a:off x="457204" y="1143000"/>
            <a:ext cx="8236745" cy="5334000"/>
          </a:xfrm>
        </p:spPr>
        <p:txBody>
          <a:bodyPr/>
          <a:lstStyle>
            <a:lvl1pPr>
              <a:defRPr sz="2800">
                <a:solidFill>
                  <a:srgbClr val="FFFFFF"/>
                </a:solidFill>
              </a:defRPr>
            </a:lvl1pPr>
            <a:lvl2pPr>
              <a:defRPr sz="2400">
                <a:solidFill>
                  <a:srgbClr val="00CCFF"/>
                </a:solidFill>
              </a:defRPr>
            </a:lvl2pPr>
            <a:lvl3pPr>
              <a:defRPr sz="2000">
                <a:solidFill>
                  <a:schemeClr val="bg1"/>
                </a:solidFill>
              </a:defRPr>
            </a:lvl3pPr>
            <a:lvl4pPr>
              <a:defRPr sz="1800">
                <a:solidFill>
                  <a:srgbClr val="00CCFF"/>
                </a:solidFill>
              </a:defRPr>
            </a:lvl4pPr>
            <a:lvl5pPr>
              <a:defRPr sz="1800">
                <a:solidFill>
                  <a:srgbClr val="FF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762000"/>
          </a:xfrm>
          <a:prstGeom prst="rect">
            <a:avLst/>
          </a:prstGeom>
        </p:spPr>
        <p:txBody>
          <a:bodyPr>
            <a:noAutofit/>
          </a:bodyPr>
          <a:lstStyle>
            <a:lvl1pPr>
              <a:defRPr sz="4800" cap="none" baseline="0">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1AD93096-5B34-4342-9326-69289CEAE4C2}" type="slidenum">
              <a:rPr lang="en-US" smtClean="0">
                <a:solidFill>
                  <a:srgbClr val="3333CC"/>
                </a:solidFill>
              </a:rPr>
              <a:pPr/>
              <a:t>‹#›</a:t>
            </a:fld>
            <a:endParaRPr lang="en-US">
              <a:solidFill>
                <a:srgbClr val="3333CC"/>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477001" y="6416698"/>
            <a:ext cx="2133600" cy="365125"/>
          </a:xfrm>
          <a:prstGeom prst="rect">
            <a:avLst/>
          </a:prstGeom>
        </p:spPr>
        <p:txBody>
          <a:bodyPr lIns="91387" tIns="45693" rIns="91387" bIns="45693"/>
          <a:lstStyle/>
          <a:p>
            <a:pPr defTabSz="913224" fontAlgn="auto">
              <a:spcBef>
                <a:spcPts val="0"/>
              </a:spcBef>
              <a:spcAft>
                <a:spcPts val="0"/>
              </a:spcAft>
            </a:pPr>
            <a:endParaRPr lang="en-US">
              <a:solidFill>
                <a:srgbClr val="000000"/>
              </a:solidFill>
              <a:latin typeface="Corbel"/>
              <a:ea typeface="+mn-ea"/>
              <a:cs typeface="+mn-cs"/>
            </a:endParaRPr>
          </a:p>
        </p:txBody>
      </p:sp>
      <p:sp>
        <p:nvSpPr>
          <p:cNvPr id="3" name="Footer Placeholder 2"/>
          <p:cNvSpPr>
            <a:spLocks noGrp="1"/>
          </p:cNvSpPr>
          <p:nvPr>
            <p:ph type="ftr" sz="quarter" idx="11"/>
          </p:nvPr>
        </p:nvSpPr>
        <p:spPr>
          <a:xfrm rot="16200000">
            <a:off x="-2095496" y="4381500"/>
            <a:ext cx="4571998" cy="380998"/>
          </a:xfrm>
          <a:prstGeom prst="rect">
            <a:avLst/>
          </a:prstGeom>
        </p:spPr>
        <p:txBody>
          <a:bodyPr/>
          <a:lstStyle/>
          <a:p>
            <a:pPr defTabSz="913224" fontAlgn="auto">
              <a:spcBef>
                <a:spcPts val="0"/>
              </a:spcBef>
              <a:spcAft>
                <a:spcPts val="0"/>
              </a:spcAft>
            </a:pPr>
            <a:r>
              <a:rPr lang="en-US" smtClean="0">
                <a:solidFill>
                  <a:srgbClr val="000000"/>
                </a:solidFill>
                <a:latin typeface="Corbel"/>
                <a:ea typeface="+mn-ea"/>
                <a:cs typeface="+mn-cs"/>
              </a:rPr>
              <a:t>I. Mikulec: CMS</a:t>
            </a:r>
            <a:endParaRPr lang="en-US" dirty="0">
              <a:solidFill>
                <a:srgbClr val="000000"/>
              </a:solidFill>
              <a:latin typeface="Corbel"/>
              <a:ea typeface="+mn-ea"/>
              <a:cs typeface="+mn-cs"/>
            </a:endParaRPr>
          </a:p>
        </p:txBody>
      </p:sp>
      <p:sp>
        <p:nvSpPr>
          <p:cNvPr id="4" name="Slide Number Placeholder 3"/>
          <p:cNvSpPr>
            <a:spLocks noGrp="1"/>
          </p:cNvSpPr>
          <p:nvPr>
            <p:ph type="sldNum" sz="quarter" idx="12"/>
          </p:nvPr>
        </p:nvSpPr>
        <p:spPr/>
        <p:txBody>
          <a:bodyPr/>
          <a:lstStyle/>
          <a:p>
            <a:fld id="{1AD93096-5B34-4342-9326-69289CEAE4C2}"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I. Mikulec: CMS</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4DE47B91-60BC-CA4E-9854-C1FADC18AACD}"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32614991"/>
      </p:ext>
    </p:extLst>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534400" cy="914400"/>
          </a:xfrm>
          <a:prstGeom prst="rect">
            <a:avLst/>
          </a:prstGeom>
        </p:spPr>
        <p:txBody>
          <a:bodyPr>
            <a:noAutofit/>
          </a:bodyPr>
          <a:lstStyle>
            <a:lvl1pPr>
              <a:defRPr sz="4400" cap="none" baseline="0">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1AD93096-5B34-4342-9326-69289CEAE4C2}"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2625"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r>
              <a:rPr lang="en-US" smtClean="0">
                <a:solidFill>
                  <a:srgbClr val="FFFFFF"/>
                </a:solidFill>
              </a:rPr>
              <a:t>I. Mikulec: CMS</a:t>
            </a:r>
            <a:endParaRPr lang="en-US">
              <a:solidFill>
                <a:srgbClr val="FFFFFF"/>
              </a:solidFill>
            </a:endParaRPr>
          </a:p>
        </p:txBody>
      </p:sp>
      <p:sp>
        <p:nvSpPr>
          <p:cNvPr id="7" name="Slide Number Placeholder 6"/>
          <p:cNvSpPr>
            <a:spLocks noGrp="1"/>
          </p:cNvSpPr>
          <p:nvPr>
            <p:ph type="sldNum" sz="quarter" idx="12"/>
          </p:nvPr>
        </p:nvSpPr>
        <p:spPr/>
        <p:txBody>
          <a:bodyPr/>
          <a:lstStyle>
            <a:lvl2pPr lvl="1">
              <a:defRPr/>
            </a:lvl2pPr>
          </a:lstStyle>
          <a:p>
            <a:pPr lvl="1">
              <a:defRPr/>
            </a:pPr>
            <a:fld id="{1D018A90-B781-5540-B958-978137F642C2}" type="slidenum">
              <a:rPr lang="en-US">
                <a:solidFill>
                  <a:srgbClr val="FFFFFF"/>
                </a:solidFill>
              </a:rPr>
              <a:pPr lvl="1">
                <a:defRPr/>
              </a:pPr>
              <a:t>‹#›</a:t>
            </a:fld>
            <a:endParaRPr lang="en-US">
              <a:solidFill>
                <a:srgbClr val="FFFFFF"/>
              </a:solidFill>
              <a:latin typeface="Times New Roman"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15979593"/>
      </p:ext>
    </p:extLst>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I. Mikulec: CMS</a:t>
            </a:r>
            <a:endParaRPr lang="en-GB">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defRPr/>
            </a:pPr>
            <a:r>
              <a:rPr lang="en-US" smtClean="0"/>
              <a:t>I. Mikulec: CMS</a:t>
            </a:r>
            <a:endParaRPr lang="en-US"/>
          </a:p>
        </p:txBody>
      </p:sp>
      <p:sp>
        <p:nvSpPr>
          <p:cNvPr id="4" name="Slide Number Placeholder 3"/>
          <p:cNvSpPr>
            <a:spLocks noGrp="1"/>
          </p:cNvSpPr>
          <p:nvPr>
            <p:ph type="sldNum" sz="quarter" idx="12"/>
          </p:nvPr>
        </p:nvSpPr>
        <p:spPr/>
        <p:txBody>
          <a:bodyPr/>
          <a:lstStyle/>
          <a:p>
            <a:pPr lvl="1">
              <a:defRPr/>
            </a:pPr>
            <a:fld id="{32328146-AE46-7840-97F1-B0D14FF23151}" type="slidenum">
              <a:rPr lang="en-US" smtClean="0">
                <a:solidFill>
                  <a:prstClr val="black"/>
                </a:solidFill>
              </a:rPr>
              <a:pPr lvl="1">
                <a:defRPr/>
              </a:pPr>
              <a:t>‹#›</a:t>
            </a:fld>
            <a:endParaRPr lang="en-US">
              <a:solidFill>
                <a:prstClr val="black"/>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t>I. Mikulec: CMS</a:t>
            </a: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D04CE372-9B69-B243-B616-A8CA27473A04}"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I. Mikulec: CMS</a:t>
            </a:r>
            <a:endParaRPr lang="en-GB">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pPr>
              <a:defRPr/>
            </a:pPr>
            <a:r>
              <a:rPr lang="en-US" smtClean="0">
                <a:solidFill>
                  <a:srgbClr val="FFFFFF"/>
                </a:solidFill>
              </a:rPr>
              <a:t>I. Mikulec: CMS</a:t>
            </a:r>
            <a:endParaRPr lang="en-US">
              <a:solidFill>
                <a:srgbClr val="FFFFFF"/>
              </a:solidFill>
            </a:endParaRPr>
          </a:p>
        </p:txBody>
      </p:sp>
      <p:sp>
        <p:nvSpPr>
          <p:cNvPr id="4" name="Slide Number Placeholder 3"/>
          <p:cNvSpPr>
            <a:spLocks noGrp="1"/>
          </p:cNvSpPr>
          <p:nvPr>
            <p:ph type="sldNum" sz="quarter" idx="12"/>
          </p:nvPr>
        </p:nvSpPr>
        <p:spPr/>
        <p:txBody>
          <a:bodyPr/>
          <a:lstStyle>
            <a:lvl2pPr lvl="1">
              <a:defRPr/>
            </a:lvl2pPr>
          </a:lstStyle>
          <a:p>
            <a:pPr lvl="1">
              <a:defRPr/>
            </a:pPr>
            <a:fld id="{32328146-AE46-7840-97F1-B0D14FF23151}" type="slidenum">
              <a:rPr lang="en-US">
                <a:solidFill>
                  <a:srgbClr val="FFFFFF"/>
                </a:solidFill>
              </a:rPr>
              <a:pPr lvl="1">
                <a:defRPr/>
              </a:pPr>
              <a:t>‹#›</a:t>
            </a:fld>
            <a:endParaRPr lang="en-US">
              <a:solidFill>
                <a:srgbClr val="FFFFFF"/>
              </a:solidFill>
              <a:latin typeface="Times New Roman"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72211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en-US" smtClean="0">
                <a:solidFill>
                  <a:srgbClr val="AB3B41"/>
                </a:solidFill>
              </a:rPr>
              <a:t>I. Mikulec: CMS</a:t>
            </a:r>
            <a:endParaRPr lang="en-US">
              <a:solidFill>
                <a:srgbClr val="AB3B41"/>
              </a:solidFill>
            </a:endParaRPr>
          </a:p>
        </p:txBody>
      </p:sp>
      <p:sp>
        <p:nvSpPr>
          <p:cNvPr id="4" name="Slide Number Placeholder 3"/>
          <p:cNvSpPr>
            <a:spLocks noGrp="1"/>
          </p:cNvSpPr>
          <p:nvPr>
            <p:ph type="sldNum" sz="quarter" idx="11"/>
          </p:nvPr>
        </p:nvSpPr>
        <p:spPr/>
        <p:txBody>
          <a:bodyPr/>
          <a:lstStyle>
            <a:lvl1pPr>
              <a:defRPr/>
            </a:lvl1pPr>
          </a:lstStyle>
          <a:p>
            <a:fld id="{1E0CDF72-0FDF-A045-B67E-8DE5B86F06F3}" type="slidenum">
              <a:rPr lang="en-US">
                <a:solidFill>
                  <a:srgbClr val="AB3B41"/>
                </a:solidFill>
              </a:rPr>
              <a:pPr/>
              <a:t>‹#›</a:t>
            </a:fld>
            <a:endParaRPr lang="en-US">
              <a:solidFill>
                <a:srgbClr val="4E020C"/>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AD93096-5B34-4342-9326-69289CEAE4C2}"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I. Mikulec: CMS</a:t>
            </a:r>
            <a:endParaRPr lang="en-GB">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6" name="Content Placeholder 3"/>
          <p:cNvSpPr>
            <a:spLocks noGrp="1"/>
          </p:cNvSpPr>
          <p:nvPr>
            <p:ph sz="half" idx="13"/>
          </p:nvPr>
        </p:nvSpPr>
        <p:spPr>
          <a:xfrm>
            <a:off x="457200" y="1143000"/>
            <a:ext cx="85344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0" y="-1"/>
            <a:ext cx="9144000" cy="1269949"/>
          </a:xfrm>
        </p:spPr>
        <p:txBody>
          <a:bodyPr lIns="0" tIns="0" rIns="0" bIns="0" anchor="t" anchorCtr="0"/>
          <a:lstStyle>
            <a:lvl1pPr>
              <a:defRPr sz="3600" b="1" i="0">
                <a:effectLst>
                  <a:glow rad="101600">
                    <a:schemeClr val="bg2">
                      <a:lumMod val="75000"/>
                      <a:alpha val="75000"/>
                    </a:schemeClr>
                  </a:glow>
                  <a:reflection stA="50000" endPos="0" dist="12700" dir="5400000" sy="-100000" algn="bl" rotWithShape="0"/>
                </a:effectLst>
              </a:defRPr>
            </a:lvl1pPr>
          </a:lstStyle>
          <a:p>
            <a:r>
              <a:rPr lang="en-US" dirty="0" smtClean="0"/>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fld id="{BA92F5FE-D45F-4B40-A6DF-1D0938BCC6C5}"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37534032"/>
      </p:ext>
    </p:extLst>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a:prstGeom prst="rect">
            <a:avLst/>
          </a:prstGeom>
        </p:spPr>
        <p:txBody>
          <a:bodyPr anchor="ctr">
            <a:normAutofit/>
          </a:bodyPr>
          <a:lstStyle>
            <a:lvl1pPr>
              <a:defRPr sz="5400">
                <a:solidFill>
                  <a:srgbClr val="FFFFFF"/>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p>
            <a:fld id="{1AD93096-5B34-4342-9326-69289CEAE4C2}" type="slidenum">
              <a:rPr lang="en-US" smtClean="0">
                <a:solidFill>
                  <a:srgbClr val="3333CC"/>
                </a:solidFill>
              </a:rPr>
              <a:pPr/>
              <a:t>‹#›</a:t>
            </a:fld>
            <a:endParaRPr lang="en-US">
              <a:solidFill>
                <a:srgbClr val="3333CC"/>
              </a:solidFill>
            </a:endParaRPr>
          </a:p>
        </p:txBody>
      </p:sp>
      <p:sp>
        <p:nvSpPr>
          <p:cNvPr id="5" name="Content Placeholder 3"/>
          <p:cNvSpPr>
            <a:spLocks noGrp="1"/>
          </p:cNvSpPr>
          <p:nvPr>
            <p:ph sz="half" idx="2"/>
          </p:nvPr>
        </p:nvSpPr>
        <p:spPr>
          <a:xfrm>
            <a:off x="457204" y="1143000"/>
            <a:ext cx="8236745" cy="5334000"/>
          </a:xfrm>
        </p:spPr>
        <p:txBody>
          <a:bodyPr/>
          <a:lstStyle>
            <a:lvl1pPr>
              <a:defRPr sz="2800">
                <a:solidFill>
                  <a:srgbClr val="FFFFFF"/>
                </a:solidFill>
              </a:defRPr>
            </a:lvl1pPr>
            <a:lvl2pPr>
              <a:defRPr sz="2400">
                <a:solidFill>
                  <a:srgbClr val="00CCFF"/>
                </a:solidFill>
              </a:defRPr>
            </a:lvl2pPr>
            <a:lvl3pPr>
              <a:defRPr sz="2000">
                <a:solidFill>
                  <a:schemeClr val="bg1"/>
                </a:solidFill>
              </a:defRPr>
            </a:lvl3pPr>
            <a:lvl4pPr>
              <a:defRPr sz="1800">
                <a:solidFill>
                  <a:srgbClr val="00CCFF"/>
                </a:solidFill>
              </a:defRPr>
            </a:lvl4pPr>
            <a:lvl5pPr>
              <a:defRPr sz="1800">
                <a:solidFill>
                  <a:srgbClr val="FF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solidFill>
                  <a:srgbClr val="AB3B41"/>
                </a:solidFill>
              </a:rPr>
              <a:t>I. Mikulec: CMS</a:t>
            </a:r>
            <a:endParaRPr lang="en-US">
              <a:solidFill>
                <a:srgbClr val="AB3B41"/>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D04CE372-9B69-B243-B616-A8CA27473A04}" type="slidenum">
              <a:rPr lang="en-US">
                <a:solidFill>
                  <a:srgbClr val="AB3B41"/>
                </a:solidFill>
              </a:rPr>
              <a:pPr>
                <a:defRPr/>
              </a:pPr>
              <a:t>‹#›</a:t>
            </a:fld>
            <a:endParaRPr lang="en-US">
              <a:solidFill>
                <a:srgbClr val="AB3B41"/>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r>
              <a:rPr lang="en-US" smtClean="0">
                <a:solidFill>
                  <a:srgbClr val="AB3B41"/>
                </a:solidFill>
              </a:rPr>
              <a:t>I. Mikulec: CMS</a:t>
            </a:r>
            <a:endParaRPr lang="en-US">
              <a:solidFill>
                <a:srgbClr val="AB3B41"/>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5E23FEA6-BA61-3C4B-AEB5-EA5C99683FAD}" type="slidenum">
              <a:rPr lang="en-US">
                <a:solidFill>
                  <a:srgbClr val="AB3B41"/>
                </a:solidFill>
              </a:rPr>
              <a:pPr>
                <a:defRPr/>
              </a:pPr>
              <a:t>‹#›</a:t>
            </a:fld>
            <a:endParaRPr lang="en-US">
              <a:solidFill>
                <a:srgbClr val="AB3B4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t>I. Mikulec: CMS</a:t>
            </a: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1C2C66AC-6ADA-CF4E-8E48-2705417E7AB0}"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a:prstGeom prst="rect">
            <a:avLst/>
          </a:prstGeom>
        </p:spPr>
        <p:txBody>
          <a:bodyPr/>
          <a:lstStyle>
            <a:lvl1pPr>
              <a:defRPr sz="4000">
                <a:solidFill>
                  <a:schemeClr val="tx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pPr>
              <a:defRPr/>
            </a:pPr>
            <a:fld id="{67CFF582-18F9-4FBC-B2DF-FBD4F0781B4B}"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a:prstGeom prst="rect">
            <a:avLst/>
          </a:prstGeom>
        </p:spPr>
        <p:txBody>
          <a:bodyPr anchor="ctr">
            <a:normAutofit/>
          </a:bodyPr>
          <a:lstStyle>
            <a:lvl1pPr>
              <a:defRPr sz="5400">
                <a:solidFill>
                  <a:srgbClr val="FFFFFF"/>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p>
            <a:fld id="{1AD93096-5B34-4342-9326-69289CEAE4C2}" type="slidenum">
              <a:rPr lang="en-US" smtClean="0">
                <a:solidFill>
                  <a:srgbClr val="3333CC"/>
                </a:solidFill>
              </a:rPr>
              <a:pPr/>
              <a:t>‹#›</a:t>
            </a:fld>
            <a:endParaRPr lang="en-US">
              <a:solidFill>
                <a:srgbClr val="3333CC"/>
              </a:solidFill>
            </a:endParaRPr>
          </a:p>
        </p:txBody>
      </p:sp>
      <p:sp>
        <p:nvSpPr>
          <p:cNvPr id="5" name="Content Placeholder 3"/>
          <p:cNvSpPr>
            <a:spLocks noGrp="1"/>
          </p:cNvSpPr>
          <p:nvPr>
            <p:ph sz="half" idx="2"/>
          </p:nvPr>
        </p:nvSpPr>
        <p:spPr>
          <a:xfrm>
            <a:off x="457204" y="1143000"/>
            <a:ext cx="8236745" cy="5334000"/>
          </a:xfrm>
        </p:spPr>
        <p:txBody>
          <a:bodyPr/>
          <a:lstStyle>
            <a:lvl1pPr>
              <a:defRPr sz="2800">
                <a:solidFill>
                  <a:srgbClr val="FFFFFF"/>
                </a:solidFill>
              </a:defRPr>
            </a:lvl1pPr>
            <a:lvl2pPr>
              <a:defRPr sz="2400">
                <a:solidFill>
                  <a:srgbClr val="00CCFF"/>
                </a:solidFill>
              </a:defRPr>
            </a:lvl2pPr>
            <a:lvl3pPr>
              <a:defRPr sz="2000">
                <a:solidFill>
                  <a:schemeClr val="bg1"/>
                </a:solidFill>
              </a:defRPr>
            </a:lvl3pPr>
            <a:lvl4pPr>
              <a:defRPr sz="1800">
                <a:solidFill>
                  <a:srgbClr val="00CCFF"/>
                </a:solidFill>
              </a:defRPr>
            </a:lvl4pPr>
            <a:lvl5pPr>
              <a:defRPr sz="1800">
                <a:solidFill>
                  <a:srgbClr val="FF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686800" cy="5562600"/>
          </a:xfrm>
        </p:spPr>
        <p:txBody>
          <a:bodyPr/>
          <a:lstStyle>
            <a:lvl1pPr>
              <a:defRPr>
                <a:solidFill>
                  <a:schemeClr val="bg1"/>
                </a:solidFill>
              </a:defRPr>
            </a:lvl1pPr>
            <a:lvl2pPr>
              <a:defRPr>
                <a:solidFill>
                  <a:schemeClr val="accent6">
                    <a:lumMod val="75000"/>
                  </a:schemeClr>
                </a:solidFill>
              </a:defRPr>
            </a:lvl2pPr>
            <a:lvl3pPr>
              <a:defRPr>
                <a:solidFill>
                  <a:srgbClr val="C00000"/>
                </a:solidFill>
              </a:defRPr>
            </a:lvl3pPr>
            <a:lvl4pPr>
              <a:defRPr>
                <a:solidFill>
                  <a:schemeClr val="bg1"/>
                </a:solidFill>
              </a:defRPr>
            </a:lvl4pPr>
            <a:lvl5pPr>
              <a:defRPr>
                <a:solidFill>
                  <a:srgbClr val="FF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3333CC"/>
                </a:solidFill>
              </a:rPr>
              <a:pPr/>
              <a:t>‹#›</a:t>
            </a:fld>
            <a:endParaRPr lang="en-US">
              <a:solidFill>
                <a:srgbClr val="3333CC"/>
              </a:solidFill>
            </a:endParaRPr>
          </a:p>
        </p:txBody>
      </p:sp>
      <p:sp>
        <p:nvSpPr>
          <p:cNvPr id="7" name="Title Placeholder 28"/>
          <p:cNvSpPr>
            <a:spLocks noGrp="1"/>
          </p:cNvSpPr>
          <p:nvPr>
            <p:ph type="title"/>
          </p:nvPr>
        </p:nvSpPr>
        <p:spPr>
          <a:xfrm>
            <a:off x="838200" y="0"/>
            <a:ext cx="7848600" cy="914400"/>
          </a:xfrm>
          <a:prstGeom prst="rect">
            <a:avLst/>
          </a:prstGeom>
        </p:spPr>
        <p:txBody>
          <a:bodyPr vert="horz" lIns="91407" tIns="45704" rIns="91407" bIns="45704" rtlCol="0" anchor="ctr">
            <a:normAutofit/>
          </a:bodyPr>
          <a:lstStyle>
            <a:lvl1pPr>
              <a:defRPr sz="4400">
                <a:solidFill>
                  <a:schemeClr val="bg2">
                    <a:lumMod val="65000"/>
                    <a:lumOff val="35000"/>
                  </a:schemeClr>
                </a:solidFill>
                <a:effectLst>
                  <a:reflection blurRad="6350" stA="55000" endA="300" endPos="45500" dir="5400000" sy="-100000" algn="bl" rotWithShape="0"/>
                </a:effectLst>
              </a:defRPr>
            </a:lvl1pPr>
          </a:lstStyle>
          <a:p>
            <a:r>
              <a:rPr lang="en-US" dirty="0" smtClean="0"/>
              <a:t>Click to edit Master title style</a:t>
            </a:r>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
        <p:nvSpPr>
          <p:cNvPr id="6" name="Content Placeholder 3"/>
          <p:cNvSpPr>
            <a:spLocks noGrp="1"/>
          </p:cNvSpPr>
          <p:nvPr>
            <p:ph sz="half" idx="13"/>
          </p:nvPr>
        </p:nvSpPr>
        <p:spPr>
          <a:xfrm>
            <a:off x="457200" y="1143000"/>
            <a:ext cx="8534400" cy="5334000"/>
          </a:xfrm>
        </p:spPr>
        <p:txBody>
          <a:bodyPr/>
          <a:lstStyle>
            <a:lvl1pPr>
              <a:defRPr sz="2800">
                <a:solidFill>
                  <a:srgbClr val="00B0F0"/>
                </a:solidFill>
              </a:defRPr>
            </a:lvl1pPr>
            <a:lvl2pPr>
              <a:defRPr sz="2400"/>
            </a:lvl2pPr>
            <a:lvl3pPr>
              <a:defRPr sz="2000">
                <a:solidFill>
                  <a:srgbClr val="33CC33"/>
                </a:solidFill>
              </a:defRPr>
            </a:lvl3pPr>
            <a:lvl4pPr>
              <a:defRPr sz="1800">
                <a:solidFill>
                  <a:srgbClr val="FFFF00"/>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19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r>
              <a:rPr lang="en-US" smtClean="0"/>
              <a:t>I. Mikulec: CMS</a:t>
            </a: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7A298113-90B7-4945-9B87-F164EEF890A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r>
              <a:rPr lang="en-US" smtClean="0"/>
              <a:t>I. Mikulec: CMS</a:t>
            </a: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67B1CBAD-974E-9E46-94E6-EB30DCBE198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r>
              <a:rPr lang="en-US" smtClean="0"/>
              <a:t>I. Mikulec: CMS</a:t>
            </a: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5E23FEA6-BA61-3C4B-AEB5-EA5C99683FA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smtClean="0"/>
              <a:t>I. Mikulec: CMS</a:t>
            </a: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4777F32F-58A0-AE4D-8DCF-1C7554ED96B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smtClean="0"/>
              <a:t>I. Mikulec: CMS</a:t>
            </a: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A062E824-C5F4-8445-BE3E-7B9B31A95D1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smtClean="0"/>
              <a:t>I. Mikulec: CMS</a:t>
            </a: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966E8112-E5AC-7548-BB2C-9F1C64FE603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18.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1" Type="http://schemas.microsoft.com/office/2007/relationships/hdphoto" Target="../media/hdphoto1.wdp"/><Relationship Id="rId1" Type="http://schemas.openxmlformats.org/officeDocument/2006/relationships/slideLayout" Target="../slideLayouts/slideLayout19.xml"/><Relationship Id="rId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20.xml"/><Relationship Id="rId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4" Type="http://schemas.openxmlformats.org/officeDocument/2006/relationships/image" Target="../media/image1.png"/><Relationship Id="rId5" Type="http://schemas.openxmlformats.org/officeDocument/2006/relationships/image" Target="../media/image2.jpeg"/><Relationship Id="rId1" Type="http://schemas.openxmlformats.org/officeDocument/2006/relationships/slideLayout" Target="../slideLayouts/slideLayout22.xml"/><Relationship Id="rId2" Type="http://schemas.openxmlformats.org/officeDocument/2006/relationships/slideLayout" Target="../slideLayouts/slideLayout23.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24.xml"/><Relationship Id="rId2"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theme" Target="../theme/theme17.xml"/><Relationship Id="rId3" Type="http://schemas.openxmlformats.org/officeDocument/2006/relationships/image" Target="../media/image10.jpeg"/></Relationships>
</file>

<file path=ppt/slideMasters/_rels/slideMaster1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1" Type="http://schemas.openxmlformats.org/officeDocument/2006/relationships/slideLayout" Target="../slideLayouts/slideLayout28.xml"/><Relationship Id="rId2"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jpeg"/></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1" Type="http://schemas.openxmlformats.org/officeDocument/2006/relationships/slideLayout" Target="../slideLayouts/slideLayout29.xml"/><Relationship Id="rId2"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theme" Target="../theme/theme21.xml"/><Relationship Id="rId3" Type="http://schemas.openxmlformats.org/officeDocument/2006/relationships/image" Target="../media/image5.png"/></Relationships>
</file>

<file path=ppt/slideMasters/_rels/slideMaster2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theme" Target="../theme/theme23.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5.xml"/><Relationship Id="rId3"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6.jpeg"/><Relationship Id="rId3"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AEB"/>
        </a:solidFill>
        <a:effectLst/>
      </p:bgPr>
    </p:bg>
    <p:spTree>
      <p:nvGrpSpPr>
        <p:cNvPr id="1" name=""/>
        <p:cNvGrpSpPr/>
        <p:nvPr/>
      </p:nvGrpSpPr>
      <p:grpSpPr>
        <a:xfrm>
          <a:off x="0" y="0"/>
          <a:ext cx="0" cy="0"/>
          <a:chOff x="0" y="0"/>
          <a:chExt cx="0" cy="0"/>
        </a:xfrm>
      </p:grpSpPr>
      <p:sp>
        <p:nvSpPr>
          <p:cNvPr id="15368" name="Rectangle 8"/>
          <p:cNvSpPr>
            <a:spLocks noChangeArrowheads="1"/>
          </p:cNvSpPr>
          <p:nvPr/>
        </p:nvSpPr>
        <p:spPr bwMode="auto">
          <a:xfrm>
            <a:off x="152400" y="1066800"/>
            <a:ext cx="8839200" cy="76200"/>
          </a:xfrm>
          <a:prstGeom prst="rect">
            <a:avLst/>
          </a:prstGeom>
          <a:gradFill rotWithShape="0">
            <a:gsLst>
              <a:gs pos="0">
                <a:schemeClr val="tx2"/>
              </a:gs>
              <a:gs pos="100000">
                <a:srgbClr val="FFFF99">
                  <a:alpha val="14000"/>
                </a:srgbClr>
              </a:gs>
            </a:gsLst>
            <a:lin ang="0" scaled="1"/>
          </a:gradFill>
          <a:ln w="9525">
            <a:noFill/>
            <a:miter lim="800000"/>
            <a:headEnd/>
            <a:tailEnd/>
          </a:ln>
          <a:effectLst/>
        </p:spPr>
        <p:txBody>
          <a:bodyPr wrap="none" anchor="ctr">
            <a:prstTxWarp prst="textNoShape">
              <a:avLst/>
            </a:prstTxWarp>
          </a:bodyPr>
          <a:lstStyle/>
          <a:p>
            <a:pPr>
              <a:defRPr/>
            </a:pPr>
            <a:endParaRPr lang="en-US">
              <a:latin typeface="Arial" pitchFamily="-111" charset="0"/>
              <a:ea typeface="Arial Unicode MS" pitchFamily="-111" charset="0"/>
              <a:cs typeface="Arial Unicode MS" pitchFamily="-111" charset="0"/>
            </a:endParaRPr>
          </a:p>
        </p:txBody>
      </p:sp>
      <p:sp>
        <p:nvSpPr>
          <p:cNvPr id="15362" name="Rectangle 2"/>
          <p:cNvSpPr>
            <a:spLocks noGrp="1" noChangeArrowheads="1"/>
          </p:cNvSpPr>
          <p:nvPr>
            <p:ph type="title"/>
          </p:nvPr>
        </p:nvSpPr>
        <p:spPr bwMode="auto">
          <a:xfrm>
            <a:off x="863600" y="304800"/>
            <a:ext cx="7404100" cy="685800"/>
          </a:xfrm>
          <a:prstGeom prst="rect">
            <a:avLst/>
          </a:prstGeom>
          <a:gradFill flip="none" rotWithShape="1">
            <a:gsLst>
              <a:gs pos="0">
                <a:schemeClr val="bg2">
                  <a:alpha val="20000"/>
                </a:schemeClr>
              </a:gs>
              <a:gs pos="100000">
                <a:schemeClr val="bg2">
                  <a:alpha val="20000"/>
                </a:schemeClr>
              </a:gs>
              <a:gs pos="50000">
                <a:schemeClr val="accent1"/>
              </a:gs>
            </a:gsLst>
            <a:lin ang="0" scaled="1"/>
            <a:tileRect/>
          </a:gra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152400" y="1295400"/>
            <a:ext cx="88392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5" name="Rectangle 5"/>
          <p:cNvSpPr>
            <a:spLocks noGrp="1" noChangeArrowheads="1"/>
          </p:cNvSpPr>
          <p:nvPr>
            <p:ph type="ftr" sz="quarter" idx="3"/>
          </p:nvPr>
        </p:nvSpPr>
        <p:spPr bwMode="auto">
          <a:xfrm>
            <a:off x="0" y="6553200"/>
            <a:ext cx="4419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tx2"/>
                </a:solidFill>
                <a:latin typeface="Arial" pitchFamily="-111" charset="0"/>
                <a:ea typeface="Arial Unicode MS" pitchFamily="-111" charset="0"/>
                <a:cs typeface="Arial Unicode MS" pitchFamily="-111" charset="0"/>
              </a:defRPr>
            </a:lvl1pPr>
          </a:lstStyle>
          <a:p>
            <a:pPr>
              <a:defRPr/>
            </a:pPr>
            <a:r>
              <a:rPr lang="en-US" smtClean="0"/>
              <a:t>I. Mikulec: CMS</a:t>
            </a:r>
            <a:endParaRPr lang="en-US"/>
          </a:p>
        </p:txBody>
      </p:sp>
      <p:sp>
        <p:nvSpPr>
          <p:cNvPr id="15366" name="Rectangle 6"/>
          <p:cNvSpPr>
            <a:spLocks noGrp="1" noChangeArrowheads="1"/>
          </p:cNvSpPr>
          <p:nvPr>
            <p:ph type="sldNum" sz="quarter" idx="4"/>
          </p:nvPr>
        </p:nvSpPr>
        <p:spPr bwMode="auto">
          <a:xfrm>
            <a:off x="8382000" y="6553200"/>
            <a:ext cx="762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2"/>
                </a:solidFill>
                <a:latin typeface="Arial" pitchFamily="-111" charset="0"/>
                <a:ea typeface="Arial Unicode MS" pitchFamily="-111" charset="0"/>
                <a:cs typeface="Arial Unicode MS" pitchFamily="-111" charset="0"/>
              </a:defRPr>
            </a:lvl1pPr>
          </a:lstStyle>
          <a:p>
            <a:pPr>
              <a:defRPr/>
            </a:pPr>
            <a:fld id="{ADC78A36-17C9-9C42-AB99-0066CC00C80E}" type="slidenum">
              <a:rPr lang="en-US"/>
              <a:pPr>
                <a:defRPr/>
              </a:pPr>
              <a:t>‹#›</a:t>
            </a:fld>
            <a:endParaRPr lang="en-US"/>
          </a:p>
        </p:txBody>
      </p:sp>
      <p:pic>
        <p:nvPicPr>
          <p:cNvPr id="1031" name="Picture 6" descr="CMSLogo.gif"/>
          <p:cNvPicPr>
            <a:picLocks noChangeAspect="1"/>
          </p:cNvPicPr>
          <p:nvPr/>
        </p:nvPicPr>
        <p:blipFill>
          <a:blip r:embed="rId13"/>
          <a:srcRect/>
          <a:stretch>
            <a:fillRect/>
          </a:stretch>
        </p:blipFill>
        <p:spPr bwMode="auto">
          <a:xfrm>
            <a:off x="158750" y="298450"/>
            <a:ext cx="698500" cy="698500"/>
          </a:xfrm>
          <a:prstGeom prst="rect">
            <a:avLst/>
          </a:prstGeom>
          <a:noFill/>
          <a:ln w="9525">
            <a:noFill/>
            <a:miter lim="800000"/>
            <a:headEnd/>
            <a:tailEnd/>
          </a:ln>
        </p:spPr>
      </p:pic>
      <p:pic>
        <p:nvPicPr>
          <p:cNvPr id="1032" name="Picture 9" descr="oeaw_logo_blau_e.jpg"/>
          <p:cNvPicPr>
            <a:picLocks noChangeAspect="1"/>
          </p:cNvPicPr>
          <p:nvPr/>
        </p:nvPicPr>
        <p:blipFill>
          <a:blip r:embed="rId14"/>
          <a:srcRect/>
          <a:stretch>
            <a:fillRect/>
          </a:stretch>
        </p:blipFill>
        <p:spPr bwMode="auto">
          <a:xfrm>
            <a:off x="8274050" y="298450"/>
            <a:ext cx="723900" cy="6921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27"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Lst>
  <p:hf hdr="0" dt="0"/>
  <p:txStyles>
    <p:titleStyle>
      <a:lvl1pPr algn="ctr" rtl="0" eaLnBrk="0" fontAlgn="base" hangingPunct="0">
        <a:spcBef>
          <a:spcPct val="0"/>
        </a:spcBef>
        <a:spcAft>
          <a:spcPct val="0"/>
        </a:spcAft>
        <a:defRPr sz="36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3600" b="1">
          <a:solidFill>
            <a:schemeClr val="tx2"/>
          </a:solidFill>
          <a:latin typeface="Arial" pitchFamily="80" charset="0"/>
          <a:ea typeface="ＭＳ Ｐゴシック" pitchFamily="-112" charset="-128"/>
          <a:cs typeface="ＭＳ Ｐゴシック" pitchFamily="-112" charset="-128"/>
        </a:defRPr>
      </a:lvl2pPr>
      <a:lvl3pPr algn="ctr" rtl="0" eaLnBrk="0" fontAlgn="base" hangingPunct="0">
        <a:spcBef>
          <a:spcPct val="0"/>
        </a:spcBef>
        <a:spcAft>
          <a:spcPct val="0"/>
        </a:spcAft>
        <a:defRPr sz="3600" b="1">
          <a:solidFill>
            <a:schemeClr val="tx2"/>
          </a:solidFill>
          <a:latin typeface="Arial" pitchFamily="80" charset="0"/>
          <a:ea typeface="ＭＳ Ｐゴシック" pitchFamily="-112" charset="-128"/>
          <a:cs typeface="ＭＳ Ｐゴシック" pitchFamily="-112" charset="-128"/>
        </a:defRPr>
      </a:lvl3pPr>
      <a:lvl4pPr algn="ctr" rtl="0" eaLnBrk="0" fontAlgn="base" hangingPunct="0">
        <a:spcBef>
          <a:spcPct val="0"/>
        </a:spcBef>
        <a:spcAft>
          <a:spcPct val="0"/>
        </a:spcAft>
        <a:defRPr sz="3600" b="1">
          <a:solidFill>
            <a:schemeClr val="tx2"/>
          </a:solidFill>
          <a:latin typeface="Arial" pitchFamily="80" charset="0"/>
          <a:ea typeface="ＭＳ Ｐゴシック" pitchFamily="-112" charset="-128"/>
          <a:cs typeface="ＭＳ Ｐゴシック" pitchFamily="-112" charset="-128"/>
        </a:defRPr>
      </a:lvl4pPr>
      <a:lvl5pPr algn="ctr" rtl="0" eaLnBrk="0" fontAlgn="base" hangingPunct="0">
        <a:spcBef>
          <a:spcPct val="0"/>
        </a:spcBef>
        <a:spcAft>
          <a:spcPct val="0"/>
        </a:spcAft>
        <a:defRPr sz="3600" b="1">
          <a:solidFill>
            <a:schemeClr val="tx2"/>
          </a:solidFill>
          <a:latin typeface="Arial" pitchFamily="80" charset="0"/>
          <a:ea typeface="ＭＳ Ｐゴシック" pitchFamily="-112" charset="-128"/>
          <a:cs typeface="ＭＳ Ｐゴシック" pitchFamily="-112" charset="-128"/>
        </a:defRPr>
      </a:lvl5pPr>
      <a:lvl6pPr marL="457200" algn="l" rtl="0" eaLnBrk="1" fontAlgn="base" hangingPunct="1">
        <a:spcBef>
          <a:spcPct val="0"/>
        </a:spcBef>
        <a:spcAft>
          <a:spcPct val="0"/>
        </a:spcAft>
        <a:defRPr sz="3600" b="1">
          <a:solidFill>
            <a:schemeClr val="tx2"/>
          </a:solidFill>
          <a:latin typeface="Arial" pitchFamily="80" charset="0"/>
        </a:defRPr>
      </a:lvl6pPr>
      <a:lvl7pPr marL="914400" algn="l" rtl="0" eaLnBrk="1" fontAlgn="base" hangingPunct="1">
        <a:spcBef>
          <a:spcPct val="0"/>
        </a:spcBef>
        <a:spcAft>
          <a:spcPct val="0"/>
        </a:spcAft>
        <a:defRPr sz="3600" b="1">
          <a:solidFill>
            <a:schemeClr val="tx2"/>
          </a:solidFill>
          <a:latin typeface="Arial" pitchFamily="80" charset="0"/>
        </a:defRPr>
      </a:lvl7pPr>
      <a:lvl8pPr marL="1371600" algn="l" rtl="0" eaLnBrk="1" fontAlgn="base" hangingPunct="1">
        <a:spcBef>
          <a:spcPct val="0"/>
        </a:spcBef>
        <a:spcAft>
          <a:spcPct val="0"/>
        </a:spcAft>
        <a:defRPr sz="3600" b="1">
          <a:solidFill>
            <a:schemeClr val="tx2"/>
          </a:solidFill>
          <a:latin typeface="Arial" pitchFamily="80" charset="0"/>
        </a:defRPr>
      </a:lvl8pPr>
      <a:lvl9pPr marL="1828800" algn="l" rtl="0" eaLnBrk="1" fontAlgn="base" hangingPunct="1">
        <a:spcBef>
          <a:spcPct val="0"/>
        </a:spcBef>
        <a:spcAft>
          <a:spcPct val="0"/>
        </a:spcAft>
        <a:defRPr sz="3600" b="1">
          <a:solidFill>
            <a:schemeClr val="tx2"/>
          </a:solidFill>
          <a:latin typeface="Arial" pitchFamily="80" charset="0"/>
        </a:defRPr>
      </a:lvl9pPr>
    </p:titleStyle>
    <p:bodyStyle>
      <a:lvl1pPr marL="342900" indent="-342900" algn="l" rtl="0" eaLnBrk="0" fontAlgn="base" hangingPunct="0">
        <a:spcBef>
          <a:spcPct val="20000"/>
        </a:spcBef>
        <a:spcAft>
          <a:spcPct val="0"/>
        </a:spcAft>
        <a:buClr>
          <a:schemeClr val="tx2"/>
        </a:buClr>
        <a:buFont typeface="Wingdings" pitchFamily="-108" charset="2"/>
        <a:buChar char="§"/>
        <a:defRPr b="1">
          <a:solidFill>
            <a:srgbClr val="000090"/>
          </a:solidFill>
          <a:latin typeface="+mn-lt"/>
          <a:ea typeface="+mn-ea"/>
          <a:cs typeface="+mn-cs"/>
        </a:defRPr>
      </a:lvl1pPr>
      <a:lvl2pPr marL="742950" indent="-285750" algn="l" rtl="0" eaLnBrk="0" fontAlgn="base" hangingPunct="0">
        <a:spcBef>
          <a:spcPct val="20000"/>
        </a:spcBef>
        <a:spcAft>
          <a:spcPct val="0"/>
        </a:spcAft>
        <a:buFont typeface="Wingdings" pitchFamily="-108" charset="2"/>
        <a:buChar char="§"/>
        <a:defRPr sz="1600" b="1">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Font typeface="Wingdings" pitchFamily="-108" charset="2"/>
        <a:buChar char="§"/>
        <a:defRPr sz="1400" b="1">
          <a:solidFill>
            <a:srgbClr val="595959"/>
          </a:solidFill>
          <a:latin typeface="+mn-lt"/>
          <a:ea typeface="ＭＳ Ｐゴシック" pitchFamily="80" charset="-128"/>
        </a:defRPr>
      </a:lvl3pPr>
      <a:lvl4pPr marL="1600200" indent="-228600" algn="l" rtl="0" eaLnBrk="0" fontAlgn="base" hangingPunct="0">
        <a:spcBef>
          <a:spcPct val="20000"/>
        </a:spcBef>
        <a:spcAft>
          <a:spcPct val="0"/>
        </a:spcAft>
        <a:buFont typeface="Wingdings" pitchFamily="-108" charset="2"/>
        <a:buChar char="§"/>
        <a:defRPr sz="1200" b="1">
          <a:solidFill>
            <a:srgbClr val="595959"/>
          </a:solidFill>
          <a:latin typeface="+mn-lt"/>
          <a:ea typeface="ＭＳ Ｐゴシック" pitchFamily="80" charset="-128"/>
        </a:defRPr>
      </a:lvl4pPr>
      <a:lvl5pPr marL="2057400" indent="-228600" algn="l" rtl="0" eaLnBrk="0" fontAlgn="base" hangingPunct="0">
        <a:spcBef>
          <a:spcPct val="20000"/>
        </a:spcBef>
        <a:spcAft>
          <a:spcPct val="0"/>
        </a:spcAft>
        <a:buFont typeface="Wingdings" pitchFamily="-108" charset="2"/>
        <a:buChar char="§"/>
        <a:defRPr sz="1200" b="1">
          <a:solidFill>
            <a:srgbClr val="595959"/>
          </a:solidFill>
          <a:latin typeface="+mn-lt"/>
          <a:ea typeface="ＭＳ Ｐゴシック" pitchFamily="80" charset="-128"/>
        </a:defRPr>
      </a:lvl5pPr>
      <a:lvl6pPr marL="2514600" indent="-228600" algn="l" rtl="0" eaLnBrk="1" fontAlgn="base" hangingPunct="1">
        <a:spcBef>
          <a:spcPct val="20000"/>
        </a:spcBef>
        <a:spcAft>
          <a:spcPct val="0"/>
        </a:spcAft>
        <a:buFont typeface="Wingdings" pitchFamily="80" charset="2"/>
        <a:buChar char="§"/>
        <a:defRPr sz="2000" b="1">
          <a:solidFill>
            <a:schemeClr val="tx1"/>
          </a:solidFill>
          <a:latin typeface="+mn-lt"/>
          <a:ea typeface="ＭＳ Ｐゴシック" pitchFamily="80" charset="-128"/>
        </a:defRPr>
      </a:lvl6pPr>
      <a:lvl7pPr marL="2971800" indent="-228600" algn="l" rtl="0" eaLnBrk="1" fontAlgn="base" hangingPunct="1">
        <a:spcBef>
          <a:spcPct val="20000"/>
        </a:spcBef>
        <a:spcAft>
          <a:spcPct val="0"/>
        </a:spcAft>
        <a:buFont typeface="Wingdings" pitchFamily="80" charset="2"/>
        <a:buChar char="§"/>
        <a:defRPr sz="2000" b="1">
          <a:solidFill>
            <a:schemeClr val="tx1"/>
          </a:solidFill>
          <a:latin typeface="+mn-lt"/>
          <a:ea typeface="ＭＳ Ｐゴシック" pitchFamily="80" charset="-128"/>
        </a:defRPr>
      </a:lvl7pPr>
      <a:lvl8pPr marL="3429000" indent="-228600" algn="l" rtl="0" eaLnBrk="1" fontAlgn="base" hangingPunct="1">
        <a:spcBef>
          <a:spcPct val="20000"/>
        </a:spcBef>
        <a:spcAft>
          <a:spcPct val="0"/>
        </a:spcAft>
        <a:buFont typeface="Wingdings" pitchFamily="80" charset="2"/>
        <a:buChar char="§"/>
        <a:defRPr sz="2000" b="1">
          <a:solidFill>
            <a:schemeClr val="tx1"/>
          </a:solidFill>
          <a:latin typeface="+mn-lt"/>
          <a:ea typeface="ＭＳ Ｐゴシック" pitchFamily="80" charset="-128"/>
        </a:defRPr>
      </a:lvl8pPr>
      <a:lvl9pPr marL="3886200" indent="-228600" algn="l" rtl="0" eaLnBrk="1" fontAlgn="base" hangingPunct="1">
        <a:spcBef>
          <a:spcPct val="20000"/>
        </a:spcBef>
        <a:spcAft>
          <a:spcPct val="0"/>
        </a:spcAft>
        <a:buFont typeface="Wingdings" pitchFamily="80" charset="2"/>
        <a:buChar char="§"/>
        <a:defRPr sz="2000" b="1">
          <a:solidFill>
            <a:schemeClr val="tx1"/>
          </a:solidFill>
          <a:latin typeface="+mn-lt"/>
          <a:ea typeface="ＭＳ Ｐゴシック" pitchFamily="8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7170" name="Picture 9" descr="LogoHeader"/>
          <p:cNvPicPr>
            <a:picLocks noChangeAspect="1" noChangeArrowheads="1"/>
          </p:cNvPicPr>
          <p:nvPr/>
        </p:nvPicPr>
        <p:blipFill>
          <a:blip r:embed="rId4"/>
          <a:srcRect/>
          <a:stretch>
            <a:fillRect/>
          </a:stretch>
        </p:blipFill>
        <p:spPr bwMode="auto">
          <a:xfrm>
            <a:off x="177800" y="66675"/>
            <a:ext cx="8783638" cy="784225"/>
          </a:xfrm>
          <a:prstGeom prst="rect">
            <a:avLst/>
          </a:prstGeom>
          <a:noFill/>
          <a:ln w="9525">
            <a:noFill/>
            <a:miter lim="800000"/>
            <a:headEnd/>
            <a:tailEnd/>
          </a:ln>
        </p:spPr>
      </p:pic>
      <p:sp>
        <p:nvSpPr>
          <p:cNvPr id="7171" name="Rectangle 2"/>
          <p:cNvSpPr>
            <a:spLocks noGrp="1" noChangeArrowheads="1"/>
          </p:cNvSpPr>
          <p:nvPr>
            <p:ph type="title"/>
          </p:nvPr>
        </p:nvSpPr>
        <p:spPr bwMode="auto">
          <a:xfrm>
            <a:off x="1022350" y="193675"/>
            <a:ext cx="7180263" cy="5222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Click to edit title</a:t>
            </a:r>
          </a:p>
        </p:txBody>
      </p:sp>
      <p:sp>
        <p:nvSpPr>
          <p:cNvPr id="7172" name="Rectangle 3"/>
          <p:cNvSpPr>
            <a:spLocks noGrp="1" noChangeArrowheads="1"/>
          </p:cNvSpPr>
          <p:nvPr>
            <p:ph type="body" idx="1"/>
          </p:nvPr>
        </p:nvSpPr>
        <p:spPr bwMode="auto">
          <a:xfrm>
            <a:off x="1058863" y="820738"/>
            <a:ext cx="7893050" cy="5662612"/>
          </a:xfrm>
          <a:prstGeom prst="rect">
            <a:avLst/>
          </a:prstGeom>
          <a:noFill/>
          <a:ln w="6350">
            <a:solidFill>
              <a:srgbClr val="000080"/>
            </a:solid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8132" name="Rectangle 4"/>
          <p:cNvSpPr>
            <a:spLocks noGrp="1" noChangeArrowheads="1"/>
          </p:cNvSpPr>
          <p:nvPr>
            <p:ph type="dt" sz="half" idx="2"/>
          </p:nvPr>
        </p:nvSpPr>
        <p:spPr bwMode="auto">
          <a:xfrm>
            <a:off x="114300" y="6575425"/>
            <a:ext cx="4979988" cy="296863"/>
          </a:xfrm>
          <a:prstGeom prst="rect">
            <a:avLst/>
          </a:prstGeom>
          <a:noFill/>
          <a:ln>
            <a:noFill/>
          </a:ln>
          <a:effectLst/>
          <a:extLst>
            <a:ext uri="{909E8E84-426E-40DD-AFC4-6F175D3DCCD1}">
              <a14:hiddenFil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a14="http://schemas.microsoft.com/office/drawing/2010/main" xmlns:a="http://schemas.openxmlformats.org/drawingml/2006/main" xmlns:p="http://schemas.openxmlformats.org/presentationml/2006/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i="0" smtClean="0">
                <a:latin typeface="Times New Roman" pitchFamily="18" charset="0"/>
              </a:defRPr>
            </a:lvl1pPr>
          </a:lstStyle>
          <a:p>
            <a:pPr defTabSz="914400">
              <a:defRPr/>
            </a:pPr>
            <a:endParaRPr lang="en-GB">
              <a:solidFill>
                <a:srgbClr val="000000"/>
              </a:solidFill>
            </a:endParaRPr>
          </a:p>
        </p:txBody>
      </p:sp>
      <p:sp>
        <p:nvSpPr>
          <p:cNvPr id="48133" name="Rectangle 5"/>
          <p:cNvSpPr>
            <a:spLocks noGrp="1" noChangeArrowheads="1"/>
          </p:cNvSpPr>
          <p:nvPr>
            <p:ph type="ftr" sz="quarter" idx="3"/>
          </p:nvPr>
        </p:nvSpPr>
        <p:spPr bwMode="auto">
          <a:xfrm>
            <a:off x="6070600" y="6570663"/>
            <a:ext cx="2971800" cy="287337"/>
          </a:xfrm>
          <a:prstGeom prst="rect">
            <a:avLst/>
          </a:prstGeom>
          <a:noFill/>
          <a:ln>
            <a:noFill/>
          </a:ln>
          <a:effectLst/>
          <a:extLst>
            <a:ext uri="{909E8E84-426E-40DD-AFC4-6F175D3DCCD1}">
              <a14:hiddenFil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a14="http://schemas.microsoft.com/office/drawing/2010/main" xmlns:a="http://schemas.openxmlformats.org/drawingml/2006/main" xmlns:p="http://schemas.openxmlformats.org/presentationml/2006/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i="0" smtClean="0">
                <a:latin typeface="Times New Roman" pitchFamily="18" charset="0"/>
              </a:defRPr>
            </a:lvl1pPr>
          </a:lstStyle>
          <a:p>
            <a:pPr defTabSz="914400">
              <a:defRPr/>
            </a:pPr>
            <a:r>
              <a:rPr lang="en-US" smtClean="0">
                <a:solidFill>
                  <a:srgbClr val="000000"/>
                </a:solidFill>
              </a:rPr>
              <a:t>I. Mikulec: CMS</a:t>
            </a:r>
            <a:endParaRPr lang="en-GB">
              <a:solidFill>
                <a:srgbClr val="000000"/>
              </a:solidFill>
            </a:endParaRPr>
          </a:p>
        </p:txBody>
      </p:sp>
      <p:sp>
        <p:nvSpPr>
          <p:cNvPr id="7175" name="Text Box 7"/>
          <p:cNvSpPr txBox="1">
            <a:spLocks noChangeArrowheads="1"/>
          </p:cNvSpPr>
          <p:nvPr/>
        </p:nvSpPr>
        <p:spPr bwMode="auto">
          <a:xfrm>
            <a:off x="5395913" y="6578600"/>
            <a:ext cx="609600" cy="304800"/>
          </a:xfrm>
          <a:prstGeom prst="rect">
            <a:avLst/>
          </a:prstGeom>
          <a:noFill/>
          <a:ln w="12700">
            <a:noFill/>
            <a:miter lim="800000"/>
            <a:headEnd type="none" w="sm" len="sm"/>
            <a:tailEnd type="none" w="sm" len="sm"/>
          </a:ln>
          <a:effectLst/>
        </p:spPr>
        <p:txBody>
          <a:bodyPr>
            <a:prstTxWarp prst="textNoShape">
              <a:avLst/>
            </a:prstTxWarp>
            <a:spAutoFit/>
          </a:bodyPr>
          <a:lstStyle/>
          <a:p>
            <a:pPr defTabSz="914400"/>
            <a:fld id="{3E7F2689-3DA2-954A-A759-F3BA39A69623}" type="slidenum">
              <a:rPr lang="en-GB" sz="1400">
                <a:solidFill>
                  <a:srgbClr val="000000"/>
                </a:solidFill>
                <a:latin typeface="Times New Roman" charset="0"/>
              </a:rPr>
              <a:pPr defTabSz="914400"/>
              <a:t>‹#›</a:t>
            </a:fld>
            <a:endParaRPr lang="en-GB" sz="1400">
              <a:solidFill>
                <a:srgbClr val="000000"/>
              </a:solidFill>
              <a:latin typeface="Times New Roman" charset="0"/>
            </a:endParaRPr>
          </a:p>
        </p:txBody>
      </p:sp>
      <p:sp>
        <p:nvSpPr>
          <p:cNvPr id="7176" name="Rectangle 8"/>
          <p:cNvSpPr>
            <a:spLocks noChangeArrowheads="1"/>
          </p:cNvSpPr>
          <p:nvPr/>
        </p:nvSpPr>
        <p:spPr bwMode="auto">
          <a:xfrm>
            <a:off x="161925" y="823913"/>
            <a:ext cx="893763" cy="5659437"/>
          </a:xfrm>
          <a:prstGeom prst="rect">
            <a:avLst/>
          </a:prstGeom>
          <a:gradFill rotWithShape="1">
            <a:gsLst>
              <a:gs pos="0">
                <a:srgbClr val="BED8FF"/>
              </a:gs>
              <a:gs pos="100000">
                <a:srgbClr val="0066FF"/>
              </a:gs>
            </a:gsLst>
            <a:lin ang="5400000" scaled="1"/>
          </a:gradFill>
          <a:ln w="6350">
            <a:noFill/>
            <a:miter lim="800000"/>
            <a:headEnd type="none" w="sm" len="sm"/>
            <a:tailEnd type="none" w="sm" len="sm"/>
          </a:ln>
          <a:effectLst/>
        </p:spPr>
        <p:txBody>
          <a:bodyPr wrap="none" anchor="ctr">
            <a:prstTxWarp prst="textNoShape">
              <a:avLst/>
            </a:prstTxWarp>
          </a:bodyPr>
          <a:lstStyle/>
          <a:p>
            <a:pPr defTabSz="914400"/>
            <a:endParaRPr lang="en-US" sz="2400" i="1">
              <a:solidFill>
                <a:srgbClr val="000000"/>
              </a:solidFill>
              <a:latin typeface="Times New Roman" charset="0"/>
            </a:endParaRPr>
          </a:p>
        </p:txBody>
      </p:sp>
      <p:sp>
        <p:nvSpPr>
          <p:cNvPr id="7177" name="Text Box 11"/>
          <p:cNvSpPr txBox="1">
            <a:spLocks noChangeArrowheads="1"/>
          </p:cNvSpPr>
          <p:nvPr/>
        </p:nvSpPr>
        <p:spPr bwMode="auto">
          <a:xfrm>
            <a:off x="101600" y="1089025"/>
            <a:ext cx="1019175" cy="3292475"/>
          </a:xfrm>
          <a:prstGeom prst="rect">
            <a:avLst/>
          </a:prstGeom>
          <a:noFill/>
          <a:ln w="12700">
            <a:noFill/>
            <a:miter lim="800000"/>
            <a:headEnd type="none" w="sm" len="sm"/>
            <a:tailEnd type="none" w="sm" len="sm"/>
          </a:ln>
          <a:effectLst/>
        </p:spPr>
        <p:txBody>
          <a:bodyPr wrap="none">
            <a:prstTxWarp prst="textNoShape">
              <a:avLst/>
            </a:prstTxWarp>
            <a:spAutoFit/>
          </a:bodyPr>
          <a:lstStyle/>
          <a:p>
            <a:pPr defTabSz="914400"/>
            <a:r>
              <a:rPr lang="en-US" sz="1000" b="1">
                <a:solidFill>
                  <a:srgbClr val="808080"/>
                </a:solidFill>
                <a:latin typeface="Times New Roman" charset="0"/>
              </a:rPr>
              <a:t>Physics Goals</a:t>
            </a:r>
          </a:p>
          <a:p>
            <a:pPr defTabSz="914400"/>
            <a:endParaRPr lang="en-US" sz="1000" b="1">
              <a:solidFill>
                <a:srgbClr val="808080"/>
              </a:solidFill>
              <a:latin typeface="Times New Roman" charset="0"/>
            </a:endParaRPr>
          </a:p>
          <a:p>
            <a:pPr defTabSz="914400"/>
            <a:r>
              <a:rPr lang="en-US" sz="1000" b="1">
                <a:solidFill>
                  <a:srgbClr val="808080"/>
                </a:solidFill>
                <a:latin typeface="Times New Roman" charset="0"/>
              </a:rPr>
              <a:t>CMS in 3 mins</a:t>
            </a:r>
          </a:p>
          <a:p>
            <a:pPr defTabSz="914400"/>
            <a:endParaRPr lang="en-US" sz="1000" b="1">
              <a:solidFill>
                <a:srgbClr val="808080"/>
              </a:solidFill>
              <a:latin typeface="Times New Roman" charset="0"/>
            </a:endParaRPr>
          </a:p>
          <a:p>
            <a:pPr defTabSz="914400"/>
            <a:r>
              <a:rPr lang="en-US" sz="1000" b="1">
                <a:solidFill>
                  <a:srgbClr val="808080"/>
                </a:solidFill>
                <a:latin typeface="Times New Roman" charset="0"/>
              </a:rPr>
              <a:t>CMS Detector</a:t>
            </a:r>
          </a:p>
          <a:p>
            <a:pPr defTabSz="914400"/>
            <a:r>
              <a:rPr lang="en-US" sz="1000" b="1">
                <a:solidFill>
                  <a:srgbClr val="808080"/>
                </a:solidFill>
                <a:latin typeface="Times New Roman" charset="0"/>
              </a:rPr>
              <a:t>   Tracker</a:t>
            </a:r>
          </a:p>
          <a:p>
            <a:pPr defTabSz="914400"/>
            <a:r>
              <a:rPr lang="en-US" sz="1000" b="1">
                <a:solidFill>
                  <a:srgbClr val="808080"/>
                </a:solidFill>
                <a:latin typeface="Times New Roman" charset="0"/>
              </a:rPr>
              <a:t>   ECAL</a:t>
            </a:r>
          </a:p>
          <a:p>
            <a:pPr defTabSz="914400"/>
            <a:r>
              <a:rPr lang="en-US" sz="1000" b="1">
                <a:solidFill>
                  <a:srgbClr val="808080"/>
                </a:solidFill>
                <a:latin typeface="Times New Roman" charset="0"/>
              </a:rPr>
              <a:t>   HCAL</a:t>
            </a:r>
          </a:p>
          <a:p>
            <a:pPr defTabSz="914400"/>
            <a:r>
              <a:rPr lang="en-US" sz="1000" b="1">
                <a:solidFill>
                  <a:srgbClr val="808080"/>
                </a:solidFill>
                <a:latin typeface="Times New Roman" charset="0"/>
              </a:rPr>
              <a:t>   Solenoid</a:t>
            </a:r>
          </a:p>
          <a:p>
            <a:pPr defTabSz="914400"/>
            <a:r>
              <a:rPr lang="en-US" sz="1000" b="1">
                <a:solidFill>
                  <a:srgbClr val="808080"/>
                </a:solidFill>
                <a:latin typeface="Times New Roman" charset="0"/>
              </a:rPr>
              <a:t>   MUON</a:t>
            </a:r>
          </a:p>
          <a:p>
            <a:pPr defTabSz="914400"/>
            <a:r>
              <a:rPr lang="en-US" sz="1000" b="1">
                <a:solidFill>
                  <a:srgbClr val="808080"/>
                </a:solidFill>
                <a:latin typeface="Times New Roman" charset="0"/>
              </a:rPr>
              <a:t>   Lowering</a:t>
            </a:r>
          </a:p>
          <a:p>
            <a:pPr defTabSz="914400"/>
            <a:endParaRPr lang="en-US" sz="1000" b="1">
              <a:solidFill>
                <a:srgbClr val="808080"/>
              </a:solidFill>
              <a:latin typeface="Times New Roman" charset="0"/>
            </a:endParaRPr>
          </a:p>
          <a:p>
            <a:pPr defTabSz="914400"/>
            <a:r>
              <a:rPr lang="en-US" sz="1000" b="1">
                <a:solidFill>
                  <a:srgbClr val="808080"/>
                </a:solidFill>
                <a:latin typeface="Times New Roman" charset="0"/>
              </a:rPr>
              <a:t>Point 5</a:t>
            </a:r>
          </a:p>
          <a:p>
            <a:pPr defTabSz="914400"/>
            <a:r>
              <a:rPr lang="en-US" sz="1000" b="1">
                <a:solidFill>
                  <a:srgbClr val="808080"/>
                </a:solidFill>
                <a:latin typeface="Times New Roman" charset="0"/>
              </a:rPr>
              <a:t>   Outside</a:t>
            </a:r>
          </a:p>
          <a:p>
            <a:pPr defTabSz="914400"/>
            <a:r>
              <a:rPr lang="en-US" sz="1000" b="1">
                <a:solidFill>
                  <a:srgbClr val="808080"/>
                </a:solidFill>
                <a:latin typeface="Times New Roman" charset="0"/>
              </a:rPr>
              <a:t>   Inside</a:t>
            </a:r>
          </a:p>
          <a:p>
            <a:pPr defTabSz="914400"/>
            <a:r>
              <a:rPr lang="en-US" sz="1000" b="1">
                <a:solidFill>
                  <a:srgbClr val="808080"/>
                </a:solidFill>
                <a:latin typeface="Times New Roman" charset="0"/>
              </a:rPr>
              <a:t>   Gallery</a:t>
            </a:r>
          </a:p>
          <a:p>
            <a:pPr defTabSz="914400"/>
            <a:r>
              <a:rPr lang="en-US" sz="1000" b="1">
                <a:solidFill>
                  <a:srgbClr val="808080"/>
                </a:solidFill>
                <a:latin typeface="Times New Roman" charset="0"/>
              </a:rPr>
              <a:t>   Underground</a:t>
            </a:r>
          </a:p>
          <a:p>
            <a:pPr defTabSz="914400"/>
            <a:endParaRPr lang="en-US" sz="1000" b="1">
              <a:solidFill>
                <a:srgbClr val="808080"/>
              </a:solidFill>
              <a:latin typeface="Times New Roman" charset="0"/>
            </a:endParaRPr>
          </a:p>
          <a:p>
            <a:pPr defTabSz="914400"/>
            <a:r>
              <a:rPr lang="en-US" sz="1000" b="1">
                <a:solidFill>
                  <a:srgbClr val="808080"/>
                </a:solidFill>
                <a:latin typeface="Times New Roman" charset="0"/>
              </a:rPr>
              <a:t>Resources</a:t>
            </a:r>
          </a:p>
          <a:p>
            <a:pPr defTabSz="914400"/>
            <a:endParaRPr lang="en-US" sz="1000" b="1">
              <a:solidFill>
                <a:srgbClr val="808080"/>
              </a:solidFill>
              <a:latin typeface="Times New Roman" charset="0"/>
            </a:endParaRPr>
          </a:p>
          <a:p>
            <a:pPr defTabSz="914400"/>
            <a:r>
              <a:rPr lang="en-US" sz="1000" b="1">
                <a:solidFill>
                  <a:srgbClr val="808080"/>
                </a:solidFill>
                <a:latin typeface="Times New Roman" charset="0"/>
              </a:rPr>
              <a:t>Q &amp; A</a:t>
            </a:r>
          </a:p>
        </p:txBody>
      </p:sp>
    </p:spTree>
  </p:cSld>
  <p:clrMap bg1="lt1" tx1="dk1" bg2="lt2" tx2="dk2" accent1="accent1" accent2="accent2" accent3="accent3" accent4="accent4" accent5="accent5" accent6="accent6" hlink="hlink" folHlink="folHlink"/>
  <p:sldLayoutIdLst>
    <p:sldLayoutId id="2147484159" r:id="rId1"/>
  </p:sldLayoutIdLst>
  <p:timing>
    <p:tnLst>
      <p:par>
        <p:cTn id="1" dur="indefinite" restart="never" nodeType="tmRoot"/>
      </p:par>
    </p:tnLst>
  </p:timing>
  <p:hf hdr="0" dt="0"/>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Unicode MS" pitchFamily="34" charset="-128"/>
        </a:defRPr>
      </a:lvl2pPr>
      <a:lvl3pPr algn="ctr" rtl="0" eaLnBrk="0" fontAlgn="base" hangingPunct="0">
        <a:spcBef>
          <a:spcPct val="0"/>
        </a:spcBef>
        <a:spcAft>
          <a:spcPct val="0"/>
        </a:spcAft>
        <a:defRPr sz="3200">
          <a:solidFill>
            <a:schemeClr val="tx2"/>
          </a:solidFill>
          <a:latin typeface="Arial Unicode MS" pitchFamily="34" charset="-128"/>
        </a:defRPr>
      </a:lvl3pPr>
      <a:lvl4pPr algn="ctr" rtl="0" eaLnBrk="0" fontAlgn="base" hangingPunct="0">
        <a:spcBef>
          <a:spcPct val="0"/>
        </a:spcBef>
        <a:spcAft>
          <a:spcPct val="0"/>
        </a:spcAft>
        <a:defRPr sz="3200">
          <a:solidFill>
            <a:schemeClr val="tx2"/>
          </a:solidFill>
          <a:latin typeface="Arial Unicode MS" pitchFamily="34" charset="-128"/>
        </a:defRPr>
      </a:lvl4pPr>
      <a:lvl5pPr algn="ctr" rtl="0" eaLnBrk="0" fontAlgn="base" hangingPunct="0">
        <a:spcBef>
          <a:spcPct val="0"/>
        </a:spcBef>
        <a:spcAft>
          <a:spcPct val="0"/>
        </a:spcAft>
        <a:defRPr sz="3200">
          <a:solidFill>
            <a:schemeClr val="tx2"/>
          </a:solidFill>
          <a:latin typeface="Arial Unicode MS" pitchFamily="34" charset="-128"/>
        </a:defRPr>
      </a:lvl5pPr>
      <a:lvl6pPr marL="457200" algn="ctr" rtl="0" fontAlgn="base">
        <a:spcBef>
          <a:spcPct val="0"/>
        </a:spcBef>
        <a:spcAft>
          <a:spcPct val="0"/>
        </a:spcAft>
        <a:defRPr sz="3200">
          <a:solidFill>
            <a:schemeClr val="tx2"/>
          </a:solidFill>
          <a:latin typeface="Arial Unicode MS" pitchFamily="34" charset="-128"/>
        </a:defRPr>
      </a:lvl6pPr>
      <a:lvl7pPr marL="914400" algn="ctr" rtl="0" fontAlgn="base">
        <a:spcBef>
          <a:spcPct val="0"/>
        </a:spcBef>
        <a:spcAft>
          <a:spcPct val="0"/>
        </a:spcAft>
        <a:defRPr sz="3200">
          <a:solidFill>
            <a:schemeClr val="tx2"/>
          </a:solidFill>
          <a:latin typeface="Arial Unicode MS" pitchFamily="34" charset="-128"/>
        </a:defRPr>
      </a:lvl7pPr>
      <a:lvl8pPr marL="1371600" algn="ctr" rtl="0" fontAlgn="base">
        <a:spcBef>
          <a:spcPct val="0"/>
        </a:spcBef>
        <a:spcAft>
          <a:spcPct val="0"/>
        </a:spcAft>
        <a:defRPr sz="3200">
          <a:solidFill>
            <a:schemeClr val="tx2"/>
          </a:solidFill>
          <a:latin typeface="Arial Unicode MS" pitchFamily="34" charset="-128"/>
        </a:defRPr>
      </a:lvl8pPr>
      <a:lvl9pPr marL="1828800" algn="ctr" rtl="0" fontAlgn="base">
        <a:spcBef>
          <a:spcPct val="0"/>
        </a:spcBef>
        <a:spcAft>
          <a:spcPct val="0"/>
        </a:spcAft>
        <a:defRPr sz="3200">
          <a:solidFill>
            <a:schemeClr val="tx2"/>
          </a:solidFill>
          <a:latin typeface="Arial Unicode MS" pitchFamily="34" charset="-128"/>
        </a:defRPr>
      </a:lvl9pPr>
    </p:titleStyle>
    <p:bodyStyle>
      <a:lvl1pPr marL="342900" indent="-342900" algn="l" rtl="0" eaLnBrk="0" fontAlgn="base" hangingPunct="0">
        <a:spcBef>
          <a:spcPct val="20000"/>
        </a:spcBef>
        <a:spcAft>
          <a:spcPct val="0"/>
        </a:spcAft>
        <a:buChar char="•"/>
        <a:defRPr sz="3200" b="1">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800">
          <a:solidFill>
            <a:srgbClr val="0066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Footer Placeholder 4"/>
          <p:cNvSpPr>
            <a:spLocks noGrp="1"/>
          </p:cNvSpPr>
          <p:nvPr>
            <p:ph type="ftr" sz="quarter" idx="3"/>
          </p:nvPr>
        </p:nvSpPr>
        <p:spPr>
          <a:xfrm>
            <a:off x="2171005" y="6589325"/>
            <a:ext cx="5362381" cy="268675"/>
          </a:xfrm>
          <a:prstGeom prst="rect">
            <a:avLst/>
          </a:prstGeom>
        </p:spPr>
        <p:txBody>
          <a:bodyPr vert="horz" lIns="91440" tIns="45720" rIns="91440" bIns="45720" rtlCol="0" anchor="ctr"/>
          <a:lstStyle>
            <a:lvl1pPr algn="ctr">
              <a:defRPr sz="1000" b="1" i="0">
                <a:solidFill>
                  <a:srgbClr val="99CCCC"/>
                </a:solidFill>
                <a:latin typeface="Tahoma"/>
                <a:cs typeface="Tahoma"/>
              </a:defRPr>
            </a:lvl1pPr>
          </a:lstStyle>
          <a:p>
            <a:pPr defTabSz="914400">
              <a:defRPr/>
            </a:pPr>
            <a:r>
              <a:rPr lang="en-US" smtClean="0">
                <a:ea typeface="ＭＳ Ｐゴシック" charset="0"/>
              </a:rPr>
              <a:t>I. Mikulec: CMS</a:t>
            </a:r>
            <a:endParaRPr lang="en-US">
              <a:ea typeface="ＭＳ Ｐゴシック" charset="0"/>
            </a:endParaRPr>
          </a:p>
        </p:txBody>
      </p:sp>
      <p:sp>
        <p:nvSpPr>
          <p:cNvPr id="6" name="Slide Number Placeholder 5"/>
          <p:cNvSpPr>
            <a:spLocks noGrp="1"/>
          </p:cNvSpPr>
          <p:nvPr>
            <p:ph type="sldNum" sz="quarter" idx="4"/>
          </p:nvPr>
        </p:nvSpPr>
        <p:spPr>
          <a:xfrm>
            <a:off x="8330228" y="6508909"/>
            <a:ext cx="813772" cy="365125"/>
          </a:xfrm>
          <a:prstGeom prst="rect">
            <a:avLst/>
          </a:prstGeom>
        </p:spPr>
        <p:txBody>
          <a:bodyPr vert="horz" lIns="91440" tIns="45720" rIns="91440" bIns="45720" rtlCol="0" anchor="ctr"/>
          <a:lstStyle>
            <a:lvl1pPr algn="r">
              <a:defRPr sz="1000" b="1" i="0">
                <a:solidFill>
                  <a:srgbClr val="400080"/>
                </a:solidFill>
                <a:latin typeface="Tahoma"/>
                <a:cs typeface="Tahoma"/>
              </a:defRPr>
            </a:lvl1pPr>
          </a:lstStyle>
          <a:p>
            <a:pPr lvl="1" defTabSz="914400">
              <a:defRPr/>
            </a:pPr>
            <a:fld id="{21F5CA39-4F3E-A54A-9629-7012BF2A67D2}" type="slidenum">
              <a:rPr lang="en-US" sz="2400" smtClean="0">
                <a:solidFill>
                  <a:prstClr val="black"/>
                </a:solidFill>
                <a:latin typeface="Times New Roman" charset="0"/>
                <a:ea typeface="ＭＳ Ｐゴシック" charset="0"/>
                <a:cs typeface="ＭＳ Ｐゴシック" charset="0"/>
              </a:rPr>
              <a:pPr lvl="1" defTabSz="914400">
                <a:defRPr/>
              </a:pPr>
              <a:t>‹#›</a:t>
            </a:fld>
            <a:endParaRPr lang="en-US" sz="2400">
              <a:solidFill>
                <a:prstClr val="black"/>
              </a:solidFill>
              <a:latin typeface="Times New Roman" charset="0"/>
              <a:ea typeface="ＭＳ Ｐゴシック" charset="0"/>
              <a:cs typeface="ＭＳ Ｐゴシック" charset="0"/>
            </a:endParaRPr>
          </a:p>
        </p:txBody>
      </p:sp>
      <p:pic>
        <p:nvPicPr>
          <p:cNvPr id="11" name="Picture 12" descr="CMS-Color-Label"/>
          <p:cNvPicPr>
            <a:picLocks noChangeAspect="1" noChangeArrowheads="1"/>
          </p:cNvPicPr>
          <p:nvPr/>
        </p:nvPicPr>
        <p:blipFill>
          <a:blip r:embed="rId3"/>
          <a:srcRect/>
          <a:stretch>
            <a:fillRect/>
          </a:stretch>
        </p:blipFill>
        <p:spPr bwMode="auto">
          <a:xfrm>
            <a:off x="3" y="3"/>
            <a:ext cx="623162" cy="622758"/>
          </a:xfrm>
          <a:prstGeom prst="rect">
            <a:avLst/>
          </a:prstGeom>
          <a:noFill/>
          <a:ln w="9525">
            <a:noFill/>
            <a:miter lim="800000"/>
            <a:headEnd/>
            <a:tailEnd/>
          </a:ln>
        </p:spPr>
      </p:pic>
      <p:pic>
        <p:nvPicPr>
          <p:cNvPr id="12" name="Picture 11"/>
          <p:cNvPicPr>
            <a:picLocks noChangeAspect="1"/>
          </p:cNvPicPr>
          <p:nvPr userDrawn="1"/>
        </p:nvPicPr>
        <p:blipFill>
          <a:blip r:embed="rId4">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11">
                    <a14:imgEffect>
                      <a14:backgroundRemoval t="0" b="100000" l="0" r="99861">
                        <a14:foregroundMark x1="55927" y1="3004" x2="55927" y2="3004"/>
                        <a14:foregroundMark x1="50628" y1="6009" x2="50628" y2="6009"/>
                        <a14:foregroundMark x1="51604" y1="4292" x2="51604" y2="4292"/>
                        <a14:foregroundMark x1="47559" y1="10730" x2="47559" y2="10730"/>
                        <a14:foregroundMark x1="46444" y1="12017" x2="46444" y2="12017"/>
                        <a14:foregroundMark x1="85216" y1="67382" x2="85216" y2="67382"/>
                        <a14:foregroundMark x1="89121" y1="69528" x2="89121" y2="69528"/>
                        <a14:foregroundMark x1="30962" y1="70815" x2="30962" y2="70815"/>
                        <a14:foregroundMark x1="13808" y1="71245" x2="13808" y2="71245"/>
                        <a14:foregroundMark x1="3068" y1="69099" x2="3068" y2="69099"/>
                        <a14:foregroundMark x1="6974" y1="71245" x2="6974" y2="71245"/>
                        <a14:foregroundMark x1="49512" y1="6867" x2="49512" y2="6867"/>
                        <a14:foregroundMark x1="48117" y1="8584" x2="48117" y2="8584"/>
                        <a14:foregroundMark x1="48675" y1="7725" x2="48675" y2="7725"/>
                        <a14:backgroundMark x1="52999" y1="1288" x2="52999" y2="1288"/>
                      </a14:backgroundRemoval>
                    </a14:imgEffect>
                  </a14:imgLayer>
                </a14:imgProps>
              </a:ext>
            </a:extLst>
          </a:blip>
          <a:stretch>
            <a:fillRect/>
          </a:stretch>
        </p:blipFill>
        <p:spPr>
          <a:xfrm>
            <a:off x="3839698" y="6392549"/>
            <a:ext cx="1655849" cy="538093"/>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4161" r:id="rId1"/>
  </p:sldLayoutIdLst>
  <p:hf hdr="0" dt="0"/>
  <p:txStyles>
    <p:titleStyle>
      <a:lvl1pPr algn="ctr" defTabSz="457200" rtl="0" eaLnBrk="1" latinLnBrk="0" hangingPunct="1">
        <a:spcBef>
          <a:spcPct val="0"/>
        </a:spcBef>
        <a:buNone/>
        <a:defRPr sz="4400" b="1" i="0" kern="1200">
          <a:solidFill>
            <a:srgbClr val="FF0080"/>
          </a:solidFill>
          <a:latin typeface="Tahoma"/>
          <a:ea typeface="+mj-ea"/>
          <a:cs typeface="Tahoma"/>
        </a:defRPr>
      </a:lvl1pPr>
    </p:titleStyle>
    <p:bodyStyle>
      <a:lvl1pPr marL="342900" indent="-342900" algn="l" defTabSz="457200" rtl="0" eaLnBrk="1" latinLnBrk="0" hangingPunct="1">
        <a:spcBef>
          <a:spcPct val="20000"/>
        </a:spcBef>
        <a:buFont typeface="Arial"/>
        <a:buChar char="•"/>
        <a:defRPr sz="2400" b="1" i="0" kern="1200">
          <a:solidFill>
            <a:srgbClr val="000080"/>
          </a:solidFill>
          <a:latin typeface="Tahoma"/>
          <a:ea typeface="+mn-ea"/>
          <a:cs typeface="Tahoma"/>
        </a:defRPr>
      </a:lvl1pPr>
      <a:lvl2pPr marL="742950" indent="-285750" algn="l" defTabSz="457200" rtl="0" eaLnBrk="1" latinLnBrk="0" hangingPunct="1">
        <a:spcBef>
          <a:spcPct val="20000"/>
        </a:spcBef>
        <a:buFont typeface="Arial"/>
        <a:buChar char="–"/>
        <a:defRPr sz="2000" b="1" i="0" kern="1200">
          <a:solidFill>
            <a:srgbClr val="000080"/>
          </a:solidFill>
          <a:latin typeface="Tahoma"/>
          <a:ea typeface="+mn-ea"/>
          <a:cs typeface="Tahoma"/>
        </a:defRPr>
      </a:lvl2pPr>
      <a:lvl3pPr marL="1143000" indent="-228600" algn="l" defTabSz="457200" rtl="0" eaLnBrk="1" latinLnBrk="0" hangingPunct="1">
        <a:spcBef>
          <a:spcPct val="20000"/>
        </a:spcBef>
        <a:buFont typeface="Arial"/>
        <a:buChar char="•"/>
        <a:defRPr sz="1800" b="1" i="0" kern="1200">
          <a:solidFill>
            <a:srgbClr val="000080"/>
          </a:solidFill>
          <a:latin typeface="Tahoma"/>
          <a:ea typeface="+mn-ea"/>
          <a:cs typeface="Tahoma"/>
        </a:defRPr>
      </a:lvl3pPr>
      <a:lvl4pPr marL="1600200" indent="-228600" algn="l" defTabSz="457200" rtl="0" eaLnBrk="1" latinLnBrk="0" hangingPunct="1">
        <a:spcBef>
          <a:spcPct val="20000"/>
        </a:spcBef>
        <a:buFont typeface="Arial"/>
        <a:buChar char="–"/>
        <a:defRPr sz="1600" b="1" i="0" kern="1200">
          <a:solidFill>
            <a:srgbClr val="000080"/>
          </a:solidFill>
          <a:latin typeface="Tahoma"/>
          <a:ea typeface="+mn-ea"/>
          <a:cs typeface="Tahoma"/>
        </a:defRPr>
      </a:lvl4pPr>
      <a:lvl5pPr marL="2057400" indent="-228600" algn="l" defTabSz="457200" rtl="0" eaLnBrk="1" latinLnBrk="0" hangingPunct="1">
        <a:spcBef>
          <a:spcPct val="20000"/>
        </a:spcBef>
        <a:buFont typeface="Arial"/>
        <a:buNone/>
        <a:defRPr sz="2000" b="1" i="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7170" name="Picture 9" descr="LogoHeader"/>
          <p:cNvPicPr>
            <a:picLocks noChangeAspect="1" noChangeArrowheads="1"/>
          </p:cNvPicPr>
          <p:nvPr/>
        </p:nvPicPr>
        <p:blipFill>
          <a:blip r:embed="rId4"/>
          <a:srcRect/>
          <a:stretch>
            <a:fillRect/>
          </a:stretch>
        </p:blipFill>
        <p:spPr bwMode="auto">
          <a:xfrm>
            <a:off x="177800" y="66675"/>
            <a:ext cx="8783638" cy="784225"/>
          </a:xfrm>
          <a:prstGeom prst="rect">
            <a:avLst/>
          </a:prstGeom>
          <a:noFill/>
          <a:ln w="9525">
            <a:noFill/>
            <a:miter lim="800000"/>
            <a:headEnd/>
            <a:tailEnd/>
          </a:ln>
        </p:spPr>
      </p:pic>
      <p:sp>
        <p:nvSpPr>
          <p:cNvPr id="7171" name="Rectangle 2"/>
          <p:cNvSpPr>
            <a:spLocks noGrp="1" noChangeArrowheads="1"/>
          </p:cNvSpPr>
          <p:nvPr>
            <p:ph type="title"/>
          </p:nvPr>
        </p:nvSpPr>
        <p:spPr bwMode="auto">
          <a:xfrm>
            <a:off x="1022350" y="193675"/>
            <a:ext cx="7180263" cy="5222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Click to edit title</a:t>
            </a:r>
          </a:p>
        </p:txBody>
      </p:sp>
      <p:sp>
        <p:nvSpPr>
          <p:cNvPr id="7172" name="Rectangle 3"/>
          <p:cNvSpPr>
            <a:spLocks noGrp="1" noChangeArrowheads="1"/>
          </p:cNvSpPr>
          <p:nvPr>
            <p:ph type="body" idx="1"/>
          </p:nvPr>
        </p:nvSpPr>
        <p:spPr bwMode="auto">
          <a:xfrm>
            <a:off x="1058863" y="820738"/>
            <a:ext cx="7893050" cy="5662612"/>
          </a:xfrm>
          <a:prstGeom prst="rect">
            <a:avLst/>
          </a:prstGeom>
          <a:noFill/>
          <a:ln w="6350">
            <a:solidFill>
              <a:srgbClr val="000080"/>
            </a:solid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8132" name="Rectangle 4"/>
          <p:cNvSpPr>
            <a:spLocks noGrp="1" noChangeArrowheads="1"/>
          </p:cNvSpPr>
          <p:nvPr>
            <p:ph type="dt" sz="half" idx="2"/>
          </p:nvPr>
        </p:nvSpPr>
        <p:spPr bwMode="auto">
          <a:xfrm>
            <a:off x="114300" y="6575425"/>
            <a:ext cx="4979988" cy="296863"/>
          </a:xfrm>
          <a:prstGeom prst="rect">
            <a:avLst/>
          </a:prstGeom>
          <a:noFill/>
          <a:ln>
            <a:noFill/>
          </a:ln>
          <a:effectLst/>
          <a:extLst>
            <a:ext uri="{909E8E84-426E-40DD-AFC4-6F175D3DCCD1}">
              <a14:hiddenFil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a14="http://schemas.microsoft.com/office/drawing/2010/main" xmlns:a="http://schemas.openxmlformats.org/drawingml/2006/main" xmlns:p="http://schemas.openxmlformats.org/presentationml/2006/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i="0" smtClean="0">
                <a:latin typeface="Times New Roman" pitchFamily="18" charset="0"/>
              </a:defRPr>
            </a:lvl1pPr>
          </a:lstStyle>
          <a:p>
            <a:pPr defTabSz="914400">
              <a:defRPr/>
            </a:pPr>
            <a:endParaRPr lang="en-GB">
              <a:solidFill>
                <a:srgbClr val="000000"/>
              </a:solidFill>
              <a:ea typeface="+mn-ea"/>
              <a:cs typeface="+mn-cs"/>
            </a:endParaRPr>
          </a:p>
        </p:txBody>
      </p:sp>
      <p:sp>
        <p:nvSpPr>
          <p:cNvPr id="48133" name="Rectangle 5"/>
          <p:cNvSpPr>
            <a:spLocks noGrp="1" noChangeArrowheads="1"/>
          </p:cNvSpPr>
          <p:nvPr>
            <p:ph type="ftr" sz="quarter" idx="3"/>
          </p:nvPr>
        </p:nvSpPr>
        <p:spPr bwMode="auto">
          <a:xfrm>
            <a:off x="6070600" y="6570663"/>
            <a:ext cx="2971800" cy="287337"/>
          </a:xfrm>
          <a:prstGeom prst="rect">
            <a:avLst/>
          </a:prstGeom>
          <a:noFill/>
          <a:ln>
            <a:noFill/>
          </a:ln>
          <a:effectLst/>
          <a:extLst>
            <a:ext uri="{909E8E84-426E-40DD-AFC4-6F175D3DCCD1}">
              <a14:hiddenFil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a14="http://schemas.microsoft.com/office/drawing/2010/main" xmlns:a="http://schemas.openxmlformats.org/drawingml/2006/main" xmlns:p="http://schemas.openxmlformats.org/presentationml/2006/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i="0" smtClean="0">
                <a:latin typeface="Times New Roman" pitchFamily="18" charset="0"/>
              </a:defRPr>
            </a:lvl1pPr>
          </a:lstStyle>
          <a:p>
            <a:pPr defTabSz="914400">
              <a:defRPr/>
            </a:pPr>
            <a:r>
              <a:rPr lang="en-US" smtClean="0">
                <a:solidFill>
                  <a:srgbClr val="000000"/>
                </a:solidFill>
                <a:ea typeface="+mn-ea"/>
                <a:cs typeface="+mn-cs"/>
              </a:rPr>
              <a:t>I. Mikulec: CMS</a:t>
            </a:r>
            <a:endParaRPr lang="en-GB">
              <a:solidFill>
                <a:srgbClr val="000000"/>
              </a:solidFill>
              <a:ea typeface="+mn-ea"/>
              <a:cs typeface="+mn-cs"/>
            </a:endParaRPr>
          </a:p>
        </p:txBody>
      </p:sp>
      <p:sp>
        <p:nvSpPr>
          <p:cNvPr id="7175" name="Text Box 7"/>
          <p:cNvSpPr txBox="1">
            <a:spLocks noChangeArrowheads="1"/>
          </p:cNvSpPr>
          <p:nvPr/>
        </p:nvSpPr>
        <p:spPr bwMode="auto">
          <a:xfrm>
            <a:off x="5395913" y="6578600"/>
            <a:ext cx="609600" cy="304800"/>
          </a:xfrm>
          <a:prstGeom prst="rect">
            <a:avLst/>
          </a:prstGeom>
          <a:noFill/>
          <a:ln w="12700">
            <a:noFill/>
            <a:miter lim="800000"/>
            <a:headEnd type="none" w="sm" len="sm"/>
            <a:tailEnd type="none" w="sm" len="sm"/>
          </a:ln>
          <a:effectLst/>
        </p:spPr>
        <p:txBody>
          <a:bodyPr>
            <a:prstTxWarp prst="textNoShape">
              <a:avLst/>
            </a:prstTxWarp>
            <a:spAutoFit/>
          </a:bodyPr>
          <a:lstStyle/>
          <a:p>
            <a:pPr defTabSz="914400"/>
            <a:fld id="{3E7F2689-3DA2-954A-A759-F3BA39A69623}" type="slidenum">
              <a:rPr lang="en-GB" sz="1400">
                <a:solidFill>
                  <a:srgbClr val="000000"/>
                </a:solidFill>
                <a:latin typeface="Times New Roman" charset="0"/>
                <a:ea typeface="+mn-ea"/>
                <a:cs typeface="+mn-cs"/>
              </a:rPr>
              <a:pPr defTabSz="914400"/>
              <a:t>‹#›</a:t>
            </a:fld>
            <a:endParaRPr lang="en-GB" sz="1400">
              <a:solidFill>
                <a:srgbClr val="000000"/>
              </a:solidFill>
              <a:latin typeface="Times New Roman" charset="0"/>
              <a:ea typeface="+mn-ea"/>
              <a:cs typeface="+mn-cs"/>
            </a:endParaRPr>
          </a:p>
        </p:txBody>
      </p:sp>
      <p:sp>
        <p:nvSpPr>
          <p:cNvPr id="7176" name="Rectangle 8"/>
          <p:cNvSpPr>
            <a:spLocks noChangeArrowheads="1"/>
          </p:cNvSpPr>
          <p:nvPr/>
        </p:nvSpPr>
        <p:spPr bwMode="auto">
          <a:xfrm>
            <a:off x="161925" y="823913"/>
            <a:ext cx="893763" cy="5659437"/>
          </a:xfrm>
          <a:prstGeom prst="rect">
            <a:avLst/>
          </a:prstGeom>
          <a:gradFill rotWithShape="1">
            <a:gsLst>
              <a:gs pos="0">
                <a:srgbClr val="BED8FF"/>
              </a:gs>
              <a:gs pos="100000">
                <a:srgbClr val="0066FF"/>
              </a:gs>
            </a:gsLst>
            <a:lin ang="5400000" scaled="1"/>
          </a:gradFill>
          <a:ln w="6350">
            <a:noFill/>
            <a:miter lim="800000"/>
            <a:headEnd type="none" w="sm" len="sm"/>
            <a:tailEnd type="none" w="sm" len="sm"/>
          </a:ln>
          <a:effectLst/>
        </p:spPr>
        <p:txBody>
          <a:bodyPr wrap="none" anchor="ctr">
            <a:prstTxWarp prst="textNoShape">
              <a:avLst/>
            </a:prstTxWarp>
          </a:bodyPr>
          <a:lstStyle/>
          <a:p>
            <a:pPr defTabSz="914400"/>
            <a:endParaRPr lang="en-US" sz="2400" i="1">
              <a:solidFill>
                <a:srgbClr val="000000"/>
              </a:solidFill>
              <a:latin typeface="Times New Roman" charset="0"/>
              <a:ea typeface="+mn-ea"/>
              <a:cs typeface="+mn-cs"/>
            </a:endParaRPr>
          </a:p>
        </p:txBody>
      </p:sp>
      <p:sp>
        <p:nvSpPr>
          <p:cNvPr id="7177" name="Text Box 11"/>
          <p:cNvSpPr txBox="1">
            <a:spLocks noChangeArrowheads="1"/>
          </p:cNvSpPr>
          <p:nvPr/>
        </p:nvSpPr>
        <p:spPr bwMode="auto">
          <a:xfrm>
            <a:off x="101600" y="1089025"/>
            <a:ext cx="1019175" cy="3292475"/>
          </a:xfrm>
          <a:prstGeom prst="rect">
            <a:avLst/>
          </a:prstGeom>
          <a:noFill/>
          <a:ln w="12700">
            <a:noFill/>
            <a:miter lim="800000"/>
            <a:headEnd type="none" w="sm" len="sm"/>
            <a:tailEnd type="none" w="sm" len="sm"/>
          </a:ln>
          <a:effectLst/>
        </p:spPr>
        <p:txBody>
          <a:bodyPr wrap="none">
            <a:prstTxWarp prst="textNoShape">
              <a:avLst/>
            </a:prstTxWarp>
            <a:spAutoFit/>
          </a:bodyPr>
          <a:lstStyle/>
          <a:p>
            <a:pPr defTabSz="914400"/>
            <a:r>
              <a:rPr lang="en-US" sz="1000" b="1">
                <a:solidFill>
                  <a:srgbClr val="808080"/>
                </a:solidFill>
                <a:latin typeface="Times New Roman" charset="0"/>
                <a:ea typeface="+mn-ea"/>
                <a:cs typeface="+mn-cs"/>
              </a:rPr>
              <a:t>Physics Goals</a:t>
            </a:r>
          </a:p>
          <a:p>
            <a:pPr defTabSz="914400"/>
            <a:endParaRPr lang="en-US" sz="1000" b="1">
              <a:solidFill>
                <a:srgbClr val="808080"/>
              </a:solidFill>
              <a:latin typeface="Times New Roman" charset="0"/>
              <a:ea typeface="+mn-ea"/>
              <a:cs typeface="+mn-cs"/>
            </a:endParaRPr>
          </a:p>
          <a:p>
            <a:pPr defTabSz="914400"/>
            <a:r>
              <a:rPr lang="en-US" sz="1000" b="1">
                <a:solidFill>
                  <a:srgbClr val="808080"/>
                </a:solidFill>
                <a:latin typeface="Times New Roman" charset="0"/>
                <a:ea typeface="+mn-ea"/>
                <a:cs typeface="+mn-cs"/>
              </a:rPr>
              <a:t>CMS in 3 mins</a:t>
            </a:r>
          </a:p>
          <a:p>
            <a:pPr defTabSz="914400"/>
            <a:endParaRPr lang="en-US" sz="1000" b="1">
              <a:solidFill>
                <a:srgbClr val="808080"/>
              </a:solidFill>
              <a:latin typeface="Times New Roman" charset="0"/>
              <a:ea typeface="+mn-ea"/>
              <a:cs typeface="+mn-cs"/>
            </a:endParaRPr>
          </a:p>
          <a:p>
            <a:pPr defTabSz="914400"/>
            <a:r>
              <a:rPr lang="en-US" sz="1000" b="1">
                <a:solidFill>
                  <a:srgbClr val="808080"/>
                </a:solidFill>
                <a:latin typeface="Times New Roman" charset="0"/>
                <a:ea typeface="+mn-ea"/>
                <a:cs typeface="+mn-cs"/>
              </a:rPr>
              <a:t>CMS Detector</a:t>
            </a:r>
          </a:p>
          <a:p>
            <a:pPr defTabSz="914400"/>
            <a:r>
              <a:rPr lang="en-US" sz="1000" b="1">
                <a:solidFill>
                  <a:srgbClr val="808080"/>
                </a:solidFill>
                <a:latin typeface="Times New Roman" charset="0"/>
                <a:ea typeface="+mn-ea"/>
                <a:cs typeface="+mn-cs"/>
              </a:rPr>
              <a:t>   Tracker</a:t>
            </a:r>
          </a:p>
          <a:p>
            <a:pPr defTabSz="914400"/>
            <a:r>
              <a:rPr lang="en-US" sz="1000" b="1">
                <a:solidFill>
                  <a:srgbClr val="808080"/>
                </a:solidFill>
                <a:latin typeface="Times New Roman" charset="0"/>
                <a:ea typeface="+mn-ea"/>
                <a:cs typeface="+mn-cs"/>
              </a:rPr>
              <a:t>   ECAL</a:t>
            </a:r>
          </a:p>
          <a:p>
            <a:pPr defTabSz="914400"/>
            <a:r>
              <a:rPr lang="en-US" sz="1000" b="1">
                <a:solidFill>
                  <a:srgbClr val="808080"/>
                </a:solidFill>
                <a:latin typeface="Times New Roman" charset="0"/>
                <a:ea typeface="+mn-ea"/>
                <a:cs typeface="+mn-cs"/>
              </a:rPr>
              <a:t>   HCAL</a:t>
            </a:r>
          </a:p>
          <a:p>
            <a:pPr defTabSz="914400"/>
            <a:r>
              <a:rPr lang="en-US" sz="1000" b="1">
                <a:solidFill>
                  <a:srgbClr val="808080"/>
                </a:solidFill>
                <a:latin typeface="Times New Roman" charset="0"/>
                <a:ea typeface="+mn-ea"/>
                <a:cs typeface="+mn-cs"/>
              </a:rPr>
              <a:t>   Solenoid</a:t>
            </a:r>
          </a:p>
          <a:p>
            <a:pPr defTabSz="914400"/>
            <a:r>
              <a:rPr lang="en-US" sz="1000" b="1">
                <a:solidFill>
                  <a:srgbClr val="808080"/>
                </a:solidFill>
                <a:latin typeface="Times New Roman" charset="0"/>
                <a:ea typeface="+mn-ea"/>
                <a:cs typeface="+mn-cs"/>
              </a:rPr>
              <a:t>   MUON</a:t>
            </a:r>
          </a:p>
          <a:p>
            <a:pPr defTabSz="914400"/>
            <a:r>
              <a:rPr lang="en-US" sz="1000" b="1">
                <a:solidFill>
                  <a:srgbClr val="808080"/>
                </a:solidFill>
                <a:latin typeface="Times New Roman" charset="0"/>
                <a:ea typeface="+mn-ea"/>
                <a:cs typeface="+mn-cs"/>
              </a:rPr>
              <a:t>   Lowering</a:t>
            </a:r>
          </a:p>
          <a:p>
            <a:pPr defTabSz="914400"/>
            <a:endParaRPr lang="en-US" sz="1000" b="1">
              <a:solidFill>
                <a:srgbClr val="808080"/>
              </a:solidFill>
              <a:latin typeface="Times New Roman" charset="0"/>
              <a:ea typeface="+mn-ea"/>
              <a:cs typeface="+mn-cs"/>
            </a:endParaRPr>
          </a:p>
          <a:p>
            <a:pPr defTabSz="914400"/>
            <a:r>
              <a:rPr lang="en-US" sz="1000" b="1">
                <a:solidFill>
                  <a:srgbClr val="808080"/>
                </a:solidFill>
                <a:latin typeface="Times New Roman" charset="0"/>
                <a:ea typeface="+mn-ea"/>
                <a:cs typeface="+mn-cs"/>
              </a:rPr>
              <a:t>Point 5</a:t>
            </a:r>
          </a:p>
          <a:p>
            <a:pPr defTabSz="914400"/>
            <a:r>
              <a:rPr lang="en-US" sz="1000" b="1">
                <a:solidFill>
                  <a:srgbClr val="808080"/>
                </a:solidFill>
                <a:latin typeface="Times New Roman" charset="0"/>
                <a:ea typeface="+mn-ea"/>
                <a:cs typeface="+mn-cs"/>
              </a:rPr>
              <a:t>   Outside</a:t>
            </a:r>
          </a:p>
          <a:p>
            <a:pPr defTabSz="914400"/>
            <a:r>
              <a:rPr lang="en-US" sz="1000" b="1">
                <a:solidFill>
                  <a:srgbClr val="808080"/>
                </a:solidFill>
                <a:latin typeface="Times New Roman" charset="0"/>
                <a:ea typeface="+mn-ea"/>
                <a:cs typeface="+mn-cs"/>
              </a:rPr>
              <a:t>   Inside</a:t>
            </a:r>
          </a:p>
          <a:p>
            <a:pPr defTabSz="914400"/>
            <a:r>
              <a:rPr lang="en-US" sz="1000" b="1">
                <a:solidFill>
                  <a:srgbClr val="808080"/>
                </a:solidFill>
                <a:latin typeface="Times New Roman" charset="0"/>
                <a:ea typeface="+mn-ea"/>
                <a:cs typeface="+mn-cs"/>
              </a:rPr>
              <a:t>   Gallery</a:t>
            </a:r>
          </a:p>
          <a:p>
            <a:pPr defTabSz="914400"/>
            <a:r>
              <a:rPr lang="en-US" sz="1000" b="1">
                <a:solidFill>
                  <a:srgbClr val="808080"/>
                </a:solidFill>
                <a:latin typeface="Times New Roman" charset="0"/>
                <a:ea typeface="+mn-ea"/>
                <a:cs typeface="+mn-cs"/>
              </a:rPr>
              <a:t>   Underground</a:t>
            </a:r>
          </a:p>
          <a:p>
            <a:pPr defTabSz="914400"/>
            <a:endParaRPr lang="en-US" sz="1000" b="1">
              <a:solidFill>
                <a:srgbClr val="808080"/>
              </a:solidFill>
              <a:latin typeface="Times New Roman" charset="0"/>
              <a:ea typeface="+mn-ea"/>
              <a:cs typeface="+mn-cs"/>
            </a:endParaRPr>
          </a:p>
          <a:p>
            <a:pPr defTabSz="914400"/>
            <a:r>
              <a:rPr lang="en-US" sz="1000" b="1">
                <a:solidFill>
                  <a:srgbClr val="808080"/>
                </a:solidFill>
                <a:latin typeface="Times New Roman" charset="0"/>
                <a:ea typeface="+mn-ea"/>
                <a:cs typeface="+mn-cs"/>
              </a:rPr>
              <a:t>Resources</a:t>
            </a:r>
          </a:p>
          <a:p>
            <a:pPr defTabSz="914400"/>
            <a:endParaRPr lang="en-US" sz="1000" b="1">
              <a:solidFill>
                <a:srgbClr val="808080"/>
              </a:solidFill>
              <a:latin typeface="Times New Roman" charset="0"/>
              <a:ea typeface="+mn-ea"/>
              <a:cs typeface="+mn-cs"/>
            </a:endParaRPr>
          </a:p>
          <a:p>
            <a:pPr defTabSz="914400"/>
            <a:r>
              <a:rPr lang="en-US" sz="1000" b="1">
                <a:solidFill>
                  <a:srgbClr val="808080"/>
                </a:solidFill>
                <a:latin typeface="Times New Roman" charset="0"/>
                <a:ea typeface="+mn-ea"/>
                <a:cs typeface="+mn-cs"/>
              </a:rPr>
              <a:t>Q &amp; A</a:t>
            </a:r>
          </a:p>
        </p:txBody>
      </p:sp>
    </p:spTree>
  </p:cSld>
  <p:clrMap bg1="lt1" tx1="dk1" bg2="lt2" tx2="dk2" accent1="accent1" accent2="accent2" accent3="accent3" accent4="accent4" accent5="accent5" accent6="accent6" hlink="hlink" folHlink="folHlink"/>
  <p:sldLayoutIdLst>
    <p:sldLayoutId id="2147484163" r:id="rId1"/>
  </p:sldLayoutIdLst>
  <p:timing>
    <p:tnLst>
      <p:par>
        <p:cTn id="1" dur="indefinite" restart="never" nodeType="tmRoot"/>
      </p:par>
    </p:tnLst>
  </p:timing>
  <p:hf hdr="0" dt="0"/>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Unicode MS" pitchFamily="34" charset="-128"/>
        </a:defRPr>
      </a:lvl2pPr>
      <a:lvl3pPr algn="ctr" rtl="0" eaLnBrk="0" fontAlgn="base" hangingPunct="0">
        <a:spcBef>
          <a:spcPct val="0"/>
        </a:spcBef>
        <a:spcAft>
          <a:spcPct val="0"/>
        </a:spcAft>
        <a:defRPr sz="3200">
          <a:solidFill>
            <a:schemeClr val="tx2"/>
          </a:solidFill>
          <a:latin typeface="Arial Unicode MS" pitchFamily="34" charset="-128"/>
        </a:defRPr>
      </a:lvl3pPr>
      <a:lvl4pPr algn="ctr" rtl="0" eaLnBrk="0" fontAlgn="base" hangingPunct="0">
        <a:spcBef>
          <a:spcPct val="0"/>
        </a:spcBef>
        <a:spcAft>
          <a:spcPct val="0"/>
        </a:spcAft>
        <a:defRPr sz="3200">
          <a:solidFill>
            <a:schemeClr val="tx2"/>
          </a:solidFill>
          <a:latin typeface="Arial Unicode MS" pitchFamily="34" charset="-128"/>
        </a:defRPr>
      </a:lvl4pPr>
      <a:lvl5pPr algn="ctr" rtl="0" eaLnBrk="0" fontAlgn="base" hangingPunct="0">
        <a:spcBef>
          <a:spcPct val="0"/>
        </a:spcBef>
        <a:spcAft>
          <a:spcPct val="0"/>
        </a:spcAft>
        <a:defRPr sz="3200">
          <a:solidFill>
            <a:schemeClr val="tx2"/>
          </a:solidFill>
          <a:latin typeface="Arial Unicode MS" pitchFamily="34" charset="-128"/>
        </a:defRPr>
      </a:lvl5pPr>
      <a:lvl6pPr marL="457200" algn="ctr" rtl="0" fontAlgn="base">
        <a:spcBef>
          <a:spcPct val="0"/>
        </a:spcBef>
        <a:spcAft>
          <a:spcPct val="0"/>
        </a:spcAft>
        <a:defRPr sz="3200">
          <a:solidFill>
            <a:schemeClr val="tx2"/>
          </a:solidFill>
          <a:latin typeface="Arial Unicode MS" pitchFamily="34" charset="-128"/>
        </a:defRPr>
      </a:lvl6pPr>
      <a:lvl7pPr marL="914400" algn="ctr" rtl="0" fontAlgn="base">
        <a:spcBef>
          <a:spcPct val="0"/>
        </a:spcBef>
        <a:spcAft>
          <a:spcPct val="0"/>
        </a:spcAft>
        <a:defRPr sz="3200">
          <a:solidFill>
            <a:schemeClr val="tx2"/>
          </a:solidFill>
          <a:latin typeface="Arial Unicode MS" pitchFamily="34" charset="-128"/>
        </a:defRPr>
      </a:lvl7pPr>
      <a:lvl8pPr marL="1371600" algn="ctr" rtl="0" fontAlgn="base">
        <a:spcBef>
          <a:spcPct val="0"/>
        </a:spcBef>
        <a:spcAft>
          <a:spcPct val="0"/>
        </a:spcAft>
        <a:defRPr sz="3200">
          <a:solidFill>
            <a:schemeClr val="tx2"/>
          </a:solidFill>
          <a:latin typeface="Arial Unicode MS" pitchFamily="34" charset="-128"/>
        </a:defRPr>
      </a:lvl8pPr>
      <a:lvl9pPr marL="1828800" algn="ctr" rtl="0" fontAlgn="base">
        <a:spcBef>
          <a:spcPct val="0"/>
        </a:spcBef>
        <a:spcAft>
          <a:spcPct val="0"/>
        </a:spcAft>
        <a:defRPr sz="3200">
          <a:solidFill>
            <a:schemeClr val="tx2"/>
          </a:solidFill>
          <a:latin typeface="Arial Unicode MS" pitchFamily="34" charset="-128"/>
        </a:defRPr>
      </a:lvl9pPr>
    </p:titleStyle>
    <p:bodyStyle>
      <a:lvl1pPr marL="342900" indent="-342900" algn="l" rtl="0" eaLnBrk="0" fontAlgn="base" hangingPunct="0">
        <a:spcBef>
          <a:spcPct val="20000"/>
        </a:spcBef>
        <a:spcAft>
          <a:spcPct val="0"/>
        </a:spcAft>
        <a:buChar char="•"/>
        <a:defRPr sz="3200" b="1">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800">
          <a:solidFill>
            <a:srgbClr val="0066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8405813" y="4763"/>
            <a:ext cx="17538701" cy="13690600"/>
            <a:chOff x="-5295" y="3"/>
            <a:chExt cx="11048" cy="8624"/>
          </a:xfrm>
        </p:grpSpPr>
        <p:sp>
          <p:nvSpPr>
            <p:cNvPr id="39939"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w="9525">
              <a:noFill/>
              <a:round/>
              <a:headEnd type="none" w="sm" len="sm"/>
              <a:tailEnd type="none" w="sm" len="sm"/>
            </a:ln>
            <a:effectLst/>
          </p:spPr>
          <p:txBody>
            <a:bodyPr/>
            <a:lstStyle/>
            <a:p>
              <a:pPr defTabSz="914400">
                <a:defRPr/>
              </a:pPr>
              <a:endParaRPr lang="en-US" sz="2400">
                <a:solidFill>
                  <a:srgbClr val="FFFFFF"/>
                </a:solidFill>
                <a:latin typeface="Times New Roman" charset="0"/>
                <a:ea typeface="ＭＳ Ｐゴシック" charset="0"/>
                <a:cs typeface="ＭＳ Ｐゴシック" charset="0"/>
              </a:endParaRPr>
            </a:p>
          </p:txBody>
        </p:sp>
        <p:sp>
          <p:nvSpPr>
            <p:cNvPr id="1033" name="Arc 4"/>
            <p:cNvSpPr>
              <a:spLocks/>
            </p:cNvSpPr>
            <p:nvPr/>
          </p:nvSpPr>
          <p:spPr bwMode="auto">
            <a:xfrm>
              <a:off x="-5295" y="3"/>
              <a:ext cx="10596" cy="8624"/>
            </a:xfrm>
            <a:custGeom>
              <a:avLst/>
              <a:gdLst>
                <a:gd name="T0" fmla="*/ 156 w 43200"/>
                <a:gd name="T1" fmla="*/ 34 h 43200"/>
                <a:gd name="T2" fmla="*/ 78 w 43200"/>
                <a:gd name="T3" fmla="*/ 0 h 43200"/>
                <a:gd name="T4" fmla="*/ 78 w 43200"/>
                <a:gd name="T5" fmla="*/ 34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1"/>
                    <a:pt x="21600" y="-1"/>
                  </a:cubicBezTo>
                </a:path>
                <a:path w="43200" h="43200" stroke="0" extrusionOk="0">
                  <a:moveTo>
                    <a:pt x="43200" y="21600"/>
                  </a:moveTo>
                  <a:cubicBezTo>
                    <a:pt x="43200" y="33529"/>
                    <a:pt x="33529" y="43200"/>
                    <a:pt x="21600" y="43200"/>
                  </a:cubicBezTo>
                  <a:cubicBezTo>
                    <a:pt x="9670" y="43200"/>
                    <a:pt x="0" y="33529"/>
                    <a:pt x="0" y="21600"/>
                  </a:cubicBezTo>
                  <a:cubicBezTo>
                    <a:pt x="0" y="9670"/>
                    <a:pt x="9670" y="-1"/>
                    <a:pt x="21600" y="-1"/>
                  </a:cubicBezTo>
                  <a:lnTo>
                    <a:pt x="21600" y="21600"/>
                  </a:lnTo>
                  <a:lnTo>
                    <a:pt x="43200" y="21600"/>
                  </a:lnTo>
                  <a:close/>
                </a:path>
              </a:pathLst>
            </a:custGeom>
            <a:noFill/>
            <a:ln w="12700" cap="sq">
              <a:solidFill>
                <a:schemeClr val="folHlink"/>
              </a:solidFill>
              <a:round/>
              <a:headEnd type="none" w="sm" len="sm"/>
              <a:tailEnd type="none" w="sm" len="sm"/>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pPr defTabSz="914400"/>
              <a:endParaRPr lang="en-US" sz="2400">
                <a:solidFill>
                  <a:srgbClr val="FFFFFF"/>
                </a:solidFill>
                <a:latin typeface="Times New Roman" charset="0"/>
                <a:ea typeface="ＭＳ Ｐゴシック" charset="0"/>
                <a:cs typeface="ＭＳ Ｐゴシック" charset="0"/>
              </a:endParaRPr>
            </a:p>
          </p:txBody>
        </p:sp>
      </p:grpSp>
      <p:sp>
        <p:nvSpPr>
          <p:cNvPr id="39941" name="Rectangle 5"/>
          <p:cNvSpPr>
            <a:spLocks noGrp="1" noChangeArrowheads="1"/>
          </p:cNvSpPr>
          <p:nvPr>
            <p:ph type="title"/>
          </p:nvPr>
        </p:nvSpPr>
        <p:spPr bwMode="auto">
          <a:xfrm>
            <a:off x="682625" y="609600"/>
            <a:ext cx="8080375"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2625" y="1981200"/>
            <a:ext cx="7772400" cy="4114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182562" tIns="46038" rIns="182562"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3" name="Rectangle 7"/>
          <p:cNvSpPr>
            <a:spLocks noGrp="1" noChangeArrowheads="1"/>
          </p:cNvSpPr>
          <p:nvPr>
            <p:ph type="dt" sz="half" idx="2"/>
          </p:nvPr>
        </p:nvSpPr>
        <p:spPr bwMode="auto">
          <a:xfrm>
            <a:off x="7215188" y="6442075"/>
            <a:ext cx="1905000" cy="3810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defTabSz="914400">
              <a:defRPr/>
            </a:pPr>
            <a:endParaRPr lang="en-US">
              <a:solidFill>
                <a:srgbClr val="FFFFFF"/>
              </a:solidFill>
              <a:latin typeface="Times New Roman" charset="0"/>
              <a:ea typeface="ＭＳ Ｐゴシック" charset="0"/>
              <a:cs typeface="ＭＳ Ｐゴシック" charset="0"/>
            </a:endParaRPr>
          </a:p>
        </p:txBody>
      </p:sp>
      <p:sp>
        <p:nvSpPr>
          <p:cNvPr id="39944" name="Rectangle 8"/>
          <p:cNvSpPr>
            <a:spLocks noGrp="1" noChangeArrowheads="1"/>
          </p:cNvSpPr>
          <p:nvPr>
            <p:ph type="ftr" sz="quarter" idx="3"/>
          </p:nvPr>
        </p:nvSpPr>
        <p:spPr bwMode="auto">
          <a:xfrm>
            <a:off x="682625" y="6365875"/>
            <a:ext cx="42672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vl1pPr>
          </a:lstStyle>
          <a:p>
            <a:pPr defTabSz="914400">
              <a:defRPr/>
            </a:pPr>
            <a:r>
              <a:rPr lang="en-US" smtClean="0">
                <a:solidFill>
                  <a:srgbClr val="FFFFFF"/>
                </a:solidFill>
                <a:latin typeface="Times New Roman" charset="0"/>
                <a:ea typeface="ＭＳ Ｐゴシック" charset="0"/>
                <a:cs typeface="ＭＳ Ｐゴシック" charset="0"/>
              </a:rPr>
              <a:t>I. Mikulec: CMS</a:t>
            </a:r>
            <a:endParaRPr lang="en-US">
              <a:solidFill>
                <a:srgbClr val="FFFFFF"/>
              </a:solidFill>
              <a:latin typeface="Times New Roman" charset="0"/>
              <a:ea typeface="ＭＳ Ｐゴシック" charset="0"/>
              <a:cs typeface="ＭＳ Ｐゴシック" charset="0"/>
            </a:endParaRPr>
          </a:p>
        </p:txBody>
      </p:sp>
      <p:sp>
        <p:nvSpPr>
          <p:cNvPr id="39945" name="Rectangle 9"/>
          <p:cNvSpPr>
            <a:spLocks noGrp="1" noChangeArrowheads="1"/>
          </p:cNvSpPr>
          <p:nvPr>
            <p:ph type="sldNum" sz="quarter" idx="4"/>
          </p:nvPr>
        </p:nvSpPr>
        <p:spPr bwMode="auto">
          <a:xfrm>
            <a:off x="7199313" y="6148388"/>
            <a:ext cx="1905000" cy="381000"/>
          </a:xfrm>
          <a:prstGeom prst="rect">
            <a:avLst/>
          </a:prstGeom>
          <a:noFill/>
          <a:ln w="9525">
            <a:noFill/>
            <a:miter lim="800000"/>
            <a:headEnd/>
            <a:tailEnd/>
          </a:ln>
          <a:effectLst/>
        </p:spPr>
        <p:txBody>
          <a:bodyPr vert="horz" wrap="none" lIns="92075" tIns="0" rIns="92075" bIns="0" numCol="1" anchor="b" anchorCtr="0" compatLnSpc="1">
            <a:prstTxWarp prst="textNoShape">
              <a:avLst/>
            </a:prstTxWarp>
          </a:bodyPr>
          <a:lstStyle>
            <a:lvl2pPr lvl="1" algn="r">
              <a:defRPr sz="1400">
                <a:latin typeface="Arial" charset="0"/>
              </a:defRPr>
            </a:lvl2pPr>
          </a:lstStyle>
          <a:p>
            <a:pPr lvl="1" defTabSz="914400">
              <a:defRPr/>
            </a:pPr>
            <a:fld id="{21F5CA39-4F3E-A54A-9629-7012BF2A67D2}" type="slidenum">
              <a:rPr lang="en-US">
                <a:solidFill>
                  <a:srgbClr val="FFFFFF"/>
                </a:solidFill>
                <a:ea typeface="ＭＳ Ｐゴシック" charset="0"/>
                <a:cs typeface="ＭＳ Ｐゴシック" charset="0"/>
              </a:rPr>
              <a:pPr lvl="1" defTabSz="914400">
                <a:defRPr/>
              </a:pPr>
              <a:t>‹#›</a:t>
            </a:fld>
            <a:endParaRPr lang="en-US">
              <a:solidFill>
                <a:srgbClr val="FFFFFF"/>
              </a:solidFill>
              <a:ea typeface="ＭＳ Ｐゴシック" charset="0"/>
              <a:cs typeface="ＭＳ Ｐゴシック" charset="0"/>
            </a:endParaRPr>
          </a:p>
        </p:txBody>
      </p:sp>
    </p:spTree>
  </p:cSld>
  <p:clrMap bg1="dk2" tx1="lt1" bg2="dk1" tx2="lt2" accent1="accent1" accent2="accent2" accent3="accent3" accent4="accent4" accent5="accent5" accent6="accent6" hlink="hlink" folHlink="folHlink"/>
  <p:sldLayoutIdLst>
    <p:sldLayoutId id="2147484166" r:id="rId1"/>
  </p:sldLayoutIdLst>
  <p:hf hd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rgbClr val="00CCFF"/>
        </a:buClr>
        <a:buSzPct val="65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5368" name="Rectangle 8"/>
          <p:cNvSpPr>
            <a:spLocks noChangeArrowheads="1"/>
          </p:cNvSpPr>
          <p:nvPr userDrawn="1"/>
        </p:nvSpPr>
        <p:spPr bwMode="auto">
          <a:xfrm>
            <a:off x="152400" y="1066800"/>
            <a:ext cx="8839200" cy="76200"/>
          </a:xfrm>
          <a:prstGeom prst="rect">
            <a:avLst/>
          </a:prstGeom>
          <a:gradFill rotWithShape="0">
            <a:gsLst>
              <a:gs pos="0">
                <a:schemeClr val="tx2"/>
              </a:gs>
              <a:gs pos="100000">
                <a:srgbClr val="FFFF99">
                  <a:alpha val="14000"/>
                </a:srgbClr>
              </a:gs>
            </a:gsLst>
            <a:lin ang="0" scaled="1"/>
          </a:gradFill>
          <a:ln w="9525">
            <a:noFill/>
            <a:miter lim="800000"/>
            <a:headEnd/>
            <a:tailEnd/>
          </a:ln>
          <a:effectLst/>
        </p:spPr>
        <p:txBody>
          <a:bodyPr wrap="none" anchor="ctr">
            <a:prstTxWarp prst="textNoShape">
              <a:avLst/>
            </a:prstTxWarp>
          </a:bodyPr>
          <a:lstStyle/>
          <a:p>
            <a:pPr defTabSz="914400">
              <a:spcBef>
                <a:spcPct val="50000"/>
              </a:spcBef>
            </a:pPr>
            <a:endParaRPr lang="en-US" sz="2000">
              <a:solidFill>
                <a:srgbClr val="4E020C"/>
              </a:solidFill>
              <a:latin typeface="Arial" charset="0"/>
              <a:ea typeface="Arial Unicode MS"/>
              <a:cs typeface="Arial Unicode MS"/>
            </a:endParaRPr>
          </a:p>
        </p:txBody>
      </p:sp>
      <p:sp>
        <p:nvSpPr>
          <p:cNvPr id="15362" name="Rectangle 2"/>
          <p:cNvSpPr>
            <a:spLocks noGrp="1" noChangeArrowheads="1"/>
          </p:cNvSpPr>
          <p:nvPr>
            <p:ph type="title"/>
          </p:nvPr>
        </p:nvSpPr>
        <p:spPr bwMode="auto">
          <a:xfrm>
            <a:off x="863600" y="304800"/>
            <a:ext cx="7404100" cy="685800"/>
          </a:xfrm>
          <a:prstGeom prst="rect">
            <a:avLst/>
          </a:prstGeom>
          <a:gradFill flip="none" rotWithShape="1">
            <a:gsLst>
              <a:gs pos="0">
                <a:schemeClr val="bg2">
                  <a:alpha val="20000"/>
                </a:schemeClr>
              </a:gs>
              <a:gs pos="100000">
                <a:schemeClr val="bg2">
                  <a:alpha val="20000"/>
                </a:schemeClr>
              </a:gs>
              <a:gs pos="50000">
                <a:schemeClr val="accent1"/>
              </a:gs>
            </a:gsLst>
            <a:lin ang="0" scaled="1"/>
            <a:tileRect/>
          </a:gra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a:t>Click to edit Master title style</a:t>
            </a:r>
            <a:endParaRPr lang="en-US"/>
          </a:p>
        </p:txBody>
      </p:sp>
      <p:sp>
        <p:nvSpPr>
          <p:cNvPr id="1028" name="Rectangle 3"/>
          <p:cNvSpPr>
            <a:spLocks noGrp="1" noChangeArrowheads="1"/>
          </p:cNvSpPr>
          <p:nvPr>
            <p:ph type="body" idx="1"/>
          </p:nvPr>
        </p:nvSpPr>
        <p:spPr bwMode="auto">
          <a:xfrm>
            <a:off x="152400" y="1295400"/>
            <a:ext cx="88392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5" name="Rectangle 5"/>
          <p:cNvSpPr>
            <a:spLocks noGrp="1" noChangeArrowheads="1"/>
          </p:cNvSpPr>
          <p:nvPr>
            <p:ph type="ftr" sz="quarter" idx="3"/>
          </p:nvPr>
        </p:nvSpPr>
        <p:spPr bwMode="auto">
          <a:xfrm>
            <a:off x="0" y="6553200"/>
            <a:ext cx="4419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a:solidFill>
                  <a:schemeClr val="tx2"/>
                </a:solidFill>
              </a:defRPr>
            </a:lvl1pPr>
          </a:lstStyle>
          <a:p>
            <a:pPr defTabSz="914400"/>
            <a:r>
              <a:rPr lang="en-US" smtClean="0">
                <a:solidFill>
                  <a:srgbClr val="AB3B41"/>
                </a:solidFill>
                <a:latin typeface="Arial" charset="0"/>
                <a:ea typeface="Arial Unicode MS"/>
                <a:cs typeface="Arial Unicode MS"/>
              </a:rPr>
              <a:t>I. Mikulec: CMS</a:t>
            </a:r>
            <a:endParaRPr lang="en-US">
              <a:solidFill>
                <a:srgbClr val="AB3B41"/>
              </a:solidFill>
              <a:latin typeface="Arial" charset="0"/>
              <a:ea typeface="Arial Unicode MS"/>
              <a:cs typeface="Arial Unicode MS"/>
            </a:endParaRPr>
          </a:p>
        </p:txBody>
      </p:sp>
      <p:sp>
        <p:nvSpPr>
          <p:cNvPr id="15366" name="Rectangle 6"/>
          <p:cNvSpPr>
            <a:spLocks noGrp="1" noChangeArrowheads="1"/>
          </p:cNvSpPr>
          <p:nvPr>
            <p:ph type="sldNum" sz="quarter" idx="4"/>
          </p:nvPr>
        </p:nvSpPr>
        <p:spPr bwMode="auto">
          <a:xfrm>
            <a:off x="8382000" y="6553200"/>
            <a:ext cx="762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chemeClr val="tx2"/>
                </a:solidFill>
              </a:defRPr>
            </a:lvl1pPr>
          </a:lstStyle>
          <a:p>
            <a:pPr defTabSz="914400"/>
            <a:fld id="{1F74D897-BD18-9343-963A-46B78B4A9FDC}" type="slidenum">
              <a:rPr lang="en-US">
                <a:solidFill>
                  <a:srgbClr val="AB3B41"/>
                </a:solidFill>
                <a:latin typeface="Arial" charset="0"/>
                <a:ea typeface="Arial Unicode MS"/>
                <a:cs typeface="Arial Unicode MS"/>
              </a:rPr>
              <a:pPr defTabSz="914400"/>
              <a:t>‹#›</a:t>
            </a:fld>
            <a:endParaRPr lang="en-US">
              <a:solidFill>
                <a:srgbClr val="AB3B41"/>
              </a:solidFill>
              <a:latin typeface="Arial" charset="0"/>
              <a:ea typeface="Arial Unicode MS"/>
              <a:cs typeface="Arial Unicode MS"/>
            </a:endParaRPr>
          </a:p>
        </p:txBody>
      </p:sp>
      <p:pic>
        <p:nvPicPr>
          <p:cNvPr id="1031" name="Picture 6" descr="CMSLogo.gif"/>
          <p:cNvPicPr>
            <a:picLocks noChangeAspect="1"/>
          </p:cNvPicPr>
          <p:nvPr userDrawn="1"/>
        </p:nvPicPr>
        <p:blipFill>
          <a:blip r:embed="rId4"/>
          <a:srcRect/>
          <a:stretch>
            <a:fillRect/>
          </a:stretch>
        </p:blipFill>
        <p:spPr bwMode="auto">
          <a:xfrm>
            <a:off x="158750" y="298450"/>
            <a:ext cx="698500" cy="698500"/>
          </a:xfrm>
          <a:prstGeom prst="rect">
            <a:avLst/>
          </a:prstGeom>
          <a:noFill/>
          <a:ln w="9525">
            <a:noFill/>
            <a:miter lim="800000"/>
            <a:headEnd/>
            <a:tailEnd/>
          </a:ln>
        </p:spPr>
      </p:pic>
      <p:pic>
        <p:nvPicPr>
          <p:cNvPr id="1032" name="Picture 9" descr="oeaw_logo_blau_e.jpg"/>
          <p:cNvPicPr>
            <a:picLocks noChangeAspect="1"/>
          </p:cNvPicPr>
          <p:nvPr userDrawn="1"/>
        </p:nvPicPr>
        <p:blipFill>
          <a:blip r:embed="rId5"/>
          <a:srcRect/>
          <a:stretch>
            <a:fillRect/>
          </a:stretch>
        </p:blipFill>
        <p:spPr bwMode="auto">
          <a:xfrm>
            <a:off x="8274050" y="298450"/>
            <a:ext cx="723900" cy="6921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68" r:id="rId1"/>
    <p:sldLayoutId id="2147484191" r:id="rId2"/>
  </p:sldLayoutIdLst>
  <p:hf hdr="0" dt="0"/>
  <p:txStyles>
    <p:titleStyle>
      <a:lvl1pPr algn="ctr" rtl="0" eaLnBrk="0" fontAlgn="base" hangingPunct="0">
        <a:spcBef>
          <a:spcPct val="0"/>
        </a:spcBef>
        <a:spcAft>
          <a:spcPct val="0"/>
        </a:spcAft>
        <a:defRPr sz="36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3600" b="1">
          <a:solidFill>
            <a:schemeClr val="tx2"/>
          </a:solidFill>
          <a:latin typeface="Arial" pitchFamily="80" charset="0"/>
          <a:ea typeface="ＭＳ Ｐゴシック" pitchFamily="-112" charset="-128"/>
          <a:cs typeface="ＭＳ Ｐゴシック" pitchFamily="-112" charset="-128"/>
        </a:defRPr>
      </a:lvl2pPr>
      <a:lvl3pPr algn="ctr" rtl="0" eaLnBrk="0" fontAlgn="base" hangingPunct="0">
        <a:spcBef>
          <a:spcPct val="0"/>
        </a:spcBef>
        <a:spcAft>
          <a:spcPct val="0"/>
        </a:spcAft>
        <a:defRPr sz="3600" b="1">
          <a:solidFill>
            <a:schemeClr val="tx2"/>
          </a:solidFill>
          <a:latin typeface="Arial" pitchFamily="80" charset="0"/>
          <a:ea typeface="ＭＳ Ｐゴシック" pitchFamily="-112" charset="-128"/>
          <a:cs typeface="ＭＳ Ｐゴシック" pitchFamily="-112" charset="-128"/>
        </a:defRPr>
      </a:lvl3pPr>
      <a:lvl4pPr algn="ctr" rtl="0" eaLnBrk="0" fontAlgn="base" hangingPunct="0">
        <a:spcBef>
          <a:spcPct val="0"/>
        </a:spcBef>
        <a:spcAft>
          <a:spcPct val="0"/>
        </a:spcAft>
        <a:defRPr sz="3600" b="1">
          <a:solidFill>
            <a:schemeClr val="tx2"/>
          </a:solidFill>
          <a:latin typeface="Arial" pitchFamily="80" charset="0"/>
          <a:ea typeface="ＭＳ Ｐゴシック" pitchFamily="-112" charset="-128"/>
          <a:cs typeface="ＭＳ Ｐゴシック" pitchFamily="-112" charset="-128"/>
        </a:defRPr>
      </a:lvl4pPr>
      <a:lvl5pPr algn="ctr" rtl="0" eaLnBrk="0" fontAlgn="base" hangingPunct="0">
        <a:spcBef>
          <a:spcPct val="0"/>
        </a:spcBef>
        <a:spcAft>
          <a:spcPct val="0"/>
        </a:spcAft>
        <a:defRPr sz="3600" b="1">
          <a:solidFill>
            <a:schemeClr val="tx2"/>
          </a:solidFill>
          <a:latin typeface="Arial" pitchFamily="80" charset="0"/>
          <a:ea typeface="ＭＳ Ｐゴシック" pitchFamily="-112" charset="-128"/>
          <a:cs typeface="ＭＳ Ｐゴシック" pitchFamily="-112" charset="-128"/>
        </a:defRPr>
      </a:lvl5pPr>
      <a:lvl6pPr marL="457200" algn="l" rtl="0" fontAlgn="base">
        <a:spcBef>
          <a:spcPct val="0"/>
        </a:spcBef>
        <a:spcAft>
          <a:spcPct val="0"/>
        </a:spcAft>
        <a:defRPr sz="3600" b="1">
          <a:solidFill>
            <a:schemeClr val="tx2"/>
          </a:solidFill>
          <a:latin typeface="Arial" pitchFamily="80" charset="0"/>
        </a:defRPr>
      </a:lvl6pPr>
      <a:lvl7pPr marL="914400" algn="l" rtl="0" fontAlgn="base">
        <a:spcBef>
          <a:spcPct val="0"/>
        </a:spcBef>
        <a:spcAft>
          <a:spcPct val="0"/>
        </a:spcAft>
        <a:defRPr sz="3600" b="1">
          <a:solidFill>
            <a:schemeClr val="tx2"/>
          </a:solidFill>
          <a:latin typeface="Arial" pitchFamily="80" charset="0"/>
        </a:defRPr>
      </a:lvl7pPr>
      <a:lvl8pPr marL="1371600" algn="l" rtl="0" fontAlgn="base">
        <a:spcBef>
          <a:spcPct val="0"/>
        </a:spcBef>
        <a:spcAft>
          <a:spcPct val="0"/>
        </a:spcAft>
        <a:defRPr sz="3600" b="1">
          <a:solidFill>
            <a:schemeClr val="tx2"/>
          </a:solidFill>
          <a:latin typeface="Arial" pitchFamily="80" charset="0"/>
        </a:defRPr>
      </a:lvl8pPr>
      <a:lvl9pPr marL="1828800" algn="l" rtl="0" fontAlgn="base">
        <a:spcBef>
          <a:spcPct val="0"/>
        </a:spcBef>
        <a:spcAft>
          <a:spcPct val="0"/>
        </a:spcAft>
        <a:defRPr sz="3600" b="1">
          <a:solidFill>
            <a:schemeClr val="tx2"/>
          </a:solidFill>
          <a:latin typeface="Arial" pitchFamily="80" charset="0"/>
        </a:defRPr>
      </a:lvl9pPr>
    </p:titleStyle>
    <p:bodyStyle>
      <a:lvl1pPr marL="342900" indent="-342900" algn="l" rtl="0" eaLnBrk="0" fontAlgn="base" hangingPunct="0">
        <a:spcBef>
          <a:spcPct val="20000"/>
        </a:spcBef>
        <a:spcAft>
          <a:spcPct val="0"/>
        </a:spcAft>
        <a:buClr>
          <a:schemeClr val="tx2"/>
        </a:buClr>
        <a:buFont typeface="Wingdings" charset="2"/>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2"/>
        <a:buChar char="§"/>
        <a:defRPr sz="2800" b="1">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Font typeface="Wingdings" charset="2"/>
        <a:buChar char="§"/>
        <a:defRPr sz="2400" b="1">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Font typeface="Wingdings" charset="2"/>
        <a:buChar char="§"/>
        <a:defRPr sz="2000" b="1">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Font typeface="Wingdings" charset="2"/>
        <a:buChar char="§"/>
        <a:defRPr sz="2000" b="1">
          <a:solidFill>
            <a:schemeClr val="tx1"/>
          </a:solidFill>
          <a:latin typeface="+mn-lt"/>
          <a:ea typeface="ＭＳ Ｐゴシック" pitchFamily="80" charset="-128"/>
        </a:defRPr>
      </a:lvl5pPr>
      <a:lvl6pPr marL="2514600" indent="-228600" algn="l" rtl="0" fontAlgn="base">
        <a:spcBef>
          <a:spcPct val="20000"/>
        </a:spcBef>
        <a:spcAft>
          <a:spcPct val="0"/>
        </a:spcAft>
        <a:buFont typeface="Wingdings" pitchFamily="80" charset="2"/>
        <a:buChar char="§"/>
        <a:defRPr sz="2000" b="1">
          <a:solidFill>
            <a:schemeClr val="tx1"/>
          </a:solidFill>
          <a:latin typeface="+mn-lt"/>
          <a:ea typeface="ＭＳ Ｐゴシック" pitchFamily="80" charset="-128"/>
        </a:defRPr>
      </a:lvl6pPr>
      <a:lvl7pPr marL="2971800" indent="-228600" algn="l" rtl="0" fontAlgn="base">
        <a:spcBef>
          <a:spcPct val="20000"/>
        </a:spcBef>
        <a:spcAft>
          <a:spcPct val="0"/>
        </a:spcAft>
        <a:buFont typeface="Wingdings" pitchFamily="80" charset="2"/>
        <a:buChar char="§"/>
        <a:defRPr sz="2000" b="1">
          <a:solidFill>
            <a:schemeClr val="tx1"/>
          </a:solidFill>
          <a:latin typeface="+mn-lt"/>
          <a:ea typeface="ＭＳ Ｐゴシック" pitchFamily="80" charset="-128"/>
        </a:defRPr>
      </a:lvl7pPr>
      <a:lvl8pPr marL="3429000" indent="-228600" algn="l" rtl="0" fontAlgn="base">
        <a:spcBef>
          <a:spcPct val="20000"/>
        </a:spcBef>
        <a:spcAft>
          <a:spcPct val="0"/>
        </a:spcAft>
        <a:buFont typeface="Wingdings" pitchFamily="80" charset="2"/>
        <a:buChar char="§"/>
        <a:defRPr sz="2000" b="1">
          <a:solidFill>
            <a:schemeClr val="tx1"/>
          </a:solidFill>
          <a:latin typeface="+mn-lt"/>
          <a:ea typeface="ＭＳ Ｐゴシック" pitchFamily="80" charset="-128"/>
        </a:defRPr>
      </a:lvl8pPr>
      <a:lvl9pPr marL="3886200" indent="-228600" algn="l" rtl="0" fontAlgn="base">
        <a:spcBef>
          <a:spcPct val="20000"/>
        </a:spcBef>
        <a:spcAft>
          <a:spcPct val="0"/>
        </a:spcAft>
        <a:buFont typeface="Wingdings" pitchFamily="80" charset="2"/>
        <a:buChar char="§"/>
        <a:defRPr sz="2000" b="1">
          <a:solidFill>
            <a:schemeClr val="tx1"/>
          </a:solidFill>
          <a:latin typeface="+mn-lt"/>
          <a:ea typeface="ＭＳ Ｐゴシック" pitchFamily="8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7170" name="Picture 9" descr="LogoHeader"/>
          <p:cNvPicPr>
            <a:picLocks noChangeAspect="1" noChangeArrowheads="1"/>
          </p:cNvPicPr>
          <p:nvPr/>
        </p:nvPicPr>
        <p:blipFill>
          <a:blip r:embed="rId4"/>
          <a:srcRect/>
          <a:stretch>
            <a:fillRect/>
          </a:stretch>
        </p:blipFill>
        <p:spPr bwMode="auto">
          <a:xfrm>
            <a:off x="177800" y="66675"/>
            <a:ext cx="8783638" cy="784225"/>
          </a:xfrm>
          <a:prstGeom prst="rect">
            <a:avLst/>
          </a:prstGeom>
          <a:noFill/>
          <a:ln w="9525">
            <a:noFill/>
            <a:miter lim="800000"/>
            <a:headEnd/>
            <a:tailEnd/>
          </a:ln>
        </p:spPr>
      </p:pic>
      <p:sp>
        <p:nvSpPr>
          <p:cNvPr id="7171" name="Rectangle 2"/>
          <p:cNvSpPr>
            <a:spLocks noGrp="1" noChangeArrowheads="1"/>
          </p:cNvSpPr>
          <p:nvPr>
            <p:ph type="title"/>
          </p:nvPr>
        </p:nvSpPr>
        <p:spPr bwMode="auto">
          <a:xfrm>
            <a:off x="1022350" y="193675"/>
            <a:ext cx="7180263" cy="5222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Click to edit title</a:t>
            </a:r>
          </a:p>
        </p:txBody>
      </p:sp>
      <p:sp>
        <p:nvSpPr>
          <p:cNvPr id="7172" name="Rectangle 3"/>
          <p:cNvSpPr>
            <a:spLocks noGrp="1" noChangeArrowheads="1"/>
          </p:cNvSpPr>
          <p:nvPr>
            <p:ph type="body" idx="1"/>
          </p:nvPr>
        </p:nvSpPr>
        <p:spPr bwMode="auto">
          <a:xfrm>
            <a:off x="1058863" y="820738"/>
            <a:ext cx="7893050" cy="5662612"/>
          </a:xfrm>
          <a:prstGeom prst="rect">
            <a:avLst/>
          </a:prstGeom>
          <a:noFill/>
          <a:ln w="6350">
            <a:solidFill>
              <a:srgbClr val="000080"/>
            </a:solid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8132" name="Rectangle 4"/>
          <p:cNvSpPr>
            <a:spLocks noGrp="1" noChangeArrowheads="1"/>
          </p:cNvSpPr>
          <p:nvPr>
            <p:ph type="dt" sz="half" idx="2"/>
          </p:nvPr>
        </p:nvSpPr>
        <p:spPr bwMode="auto">
          <a:xfrm>
            <a:off x="114300" y="6575425"/>
            <a:ext cx="4979988" cy="296863"/>
          </a:xfrm>
          <a:prstGeom prst="rect">
            <a:avLst/>
          </a:prstGeom>
          <a:noFill/>
          <a:ln>
            <a:noFill/>
          </a:ln>
          <a:effectLst/>
          <a:extLst>
            <a:ext uri="{909E8E84-426E-40DD-AFC4-6F175D3DCCD1}">
              <a14:hiddenFil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a14="http://schemas.microsoft.com/office/drawing/2010/main" xmlns:a="http://schemas.openxmlformats.org/drawingml/2006/main" xmlns:p="http://schemas.openxmlformats.org/presentationml/2006/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i="0" smtClean="0">
                <a:latin typeface="Times New Roman" pitchFamily="18" charset="0"/>
              </a:defRPr>
            </a:lvl1pPr>
          </a:lstStyle>
          <a:p>
            <a:pPr defTabSz="914400">
              <a:defRPr/>
            </a:pPr>
            <a:endParaRPr lang="en-GB">
              <a:solidFill>
                <a:srgbClr val="000000"/>
              </a:solidFill>
              <a:ea typeface="+mn-ea"/>
              <a:cs typeface="+mn-cs"/>
            </a:endParaRPr>
          </a:p>
        </p:txBody>
      </p:sp>
      <p:sp>
        <p:nvSpPr>
          <p:cNvPr id="48133" name="Rectangle 5"/>
          <p:cNvSpPr>
            <a:spLocks noGrp="1" noChangeArrowheads="1"/>
          </p:cNvSpPr>
          <p:nvPr>
            <p:ph type="ftr" sz="quarter" idx="3"/>
          </p:nvPr>
        </p:nvSpPr>
        <p:spPr bwMode="auto">
          <a:xfrm>
            <a:off x="6070600" y="6570663"/>
            <a:ext cx="2971800" cy="287337"/>
          </a:xfrm>
          <a:prstGeom prst="rect">
            <a:avLst/>
          </a:prstGeom>
          <a:noFill/>
          <a:ln>
            <a:noFill/>
          </a:ln>
          <a:effectLst/>
          <a:extLst>
            <a:ext uri="{909E8E84-426E-40DD-AFC4-6F175D3DCCD1}">
              <a14:hiddenFil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a14="http://schemas.microsoft.com/office/drawing/2010/main" xmlns:a="http://schemas.openxmlformats.org/drawingml/2006/main" xmlns:p="http://schemas.openxmlformats.org/presentationml/2006/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i="0" smtClean="0">
                <a:latin typeface="Times New Roman" pitchFamily="18" charset="0"/>
              </a:defRPr>
            </a:lvl1pPr>
          </a:lstStyle>
          <a:p>
            <a:pPr defTabSz="914400">
              <a:defRPr/>
            </a:pPr>
            <a:r>
              <a:rPr lang="en-US" smtClean="0">
                <a:solidFill>
                  <a:srgbClr val="000000"/>
                </a:solidFill>
                <a:ea typeface="+mn-ea"/>
                <a:cs typeface="+mn-cs"/>
              </a:rPr>
              <a:t>I. Mikulec: CMS</a:t>
            </a:r>
            <a:endParaRPr lang="en-GB">
              <a:solidFill>
                <a:srgbClr val="000000"/>
              </a:solidFill>
              <a:ea typeface="+mn-ea"/>
              <a:cs typeface="+mn-cs"/>
            </a:endParaRPr>
          </a:p>
        </p:txBody>
      </p:sp>
      <p:sp>
        <p:nvSpPr>
          <p:cNvPr id="7175" name="Text Box 7"/>
          <p:cNvSpPr txBox="1">
            <a:spLocks noChangeArrowheads="1"/>
          </p:cNvSpPr>
          <p:nvPr/>
        </p:nvSpPr>
        <p:spPr bwMode="auto">
          <a:xfrm>
            <a:off x="5395913" y="6578600"/>
            <a:ext cx="609600" cy="304800"/>
          </a:xfrm>
          <a:prstGeom prst="rect">
            <a:avLst/>
          </a:prstGeom>
          <a:noFill/>
          <a:ln w="12700">
            <a:noFill/>
            <a:miter lim="800000"/>
            <a:headEnd type="none" w="sm" len="sm"/>
            <a:tailEnd type="none" w="sm" len="sm"/>
          </a:ln>
          <a:effectLst/>
        </p:spPr>
        <p:txBody>
          <a:bodyPr>
            <a:prstTxWarp prst="textNoShape">
              <a:avLst/>
            </a:prstTxWarp>
            <a:spAutoFit/>
          </a:bodyPr>
          <a:lstStyle/>
          <a:p>
            <a:pPr defTabSz="914400"/>
            <a:fld id="{3E7F2689-3DA2-954A-A759-F3BA39A69623}" type="slidenum">
              <a:rPr lang="en-GB" sz="1400">
                <a:solidFill>
                  <a:srgbClr val="000000"/>
                </a:solidFill>
                <a:latin typeface="Times New Roman" charset="0"/>
                <a:ea typeface="+mn-ea"/>
                <a:cs typeface="+mn-cs"/>
              </a:rPr>
              <a:pPr defTabSz="914400"/>
              <a:t>‹#›</a:t>
            </a:fld>
            <a:endParaRPr lang="en-GB" sz="1400">
              <a:solidFill>
                <a:srgbClr val="000000"/>
              </a:solidFill>
              <a:latin typeface="Times New Roman" charset="0"/>
              <a:ea typeface="+mn-ea"/>
              <a:cs typeface="+mn-cs"/>
            </a:endParaRPr>
          </a:p>
        </p:txBody>
      </p:sp>
      <p:sp>
        <p:nvSpPr>
          <p:cNvPr id="7176" name="Rectangle 8"/>
          <p:cNvSpPr>
            <a:spLocks noChangeArrowheads="1"/>
          </p:cNvSpPr>
          <p:nvPr/>
        </p:nvSpPr>
        <p:spPr bwMode="auto">
          <a:xfrm>
            <a:off x="161925" y="823913"/>
            <a:ext cx="893763" cy="5659437"/>
          </a:xfrm>
          <a:prstGeom prst="rect">
            <a:avLst/>
          </a:prstGeom>
          <a:gradFill rotWithShape="1">
            <a:gsLst>
              <a:gs pos="0">
                <a:srgbClr val="BED8FF"/>
              </a:gs>
              <a:gs pos="100000">
                <a:srgbClr val="0066FF"/>
              </a:gs>
            </a:gsLst>
            <a:lin ang="5400000" scaled="1"/>
          </a:gradFill>
          <a:ln w="6350">
            <a:noFill/>
            <a:miter lim="800000"/>
            <a:headEnd type="none" w="sm" len="sm"/>
            <a:tailEnd type="none" w="sm" len="sm"/>
          </a:ln>
          <a:effectLst/>
        </p:spPr>
        <p:txBody>
          <a:bodyPr wrap="none" anchor="ctr">
            <a:prstTxWarp prst="textNoShape">
              <a:avLst/>
            </a:prstTxWarp>
          </a:bodyPr>
          <a:lstStyle/>
          <a:p>
            <a:pPr defTabSz="914400"/>
            <a:endParaRPr lang="en-US" sz="2400" i="1">
              <a:solidFill>
                <a:srgbClr val="000000"/>
              </a:solidFill>
              <a:latin typeface="Times New Roman" charset="0"/>
              <a:ea typeface="+mn-ea"/>
              <a:cs typeface="+mn-cs"/>
            </a:endParaRPr>
          </a:p>
        </p:txBody>
      </p:sp>
      <p:sp>
        <p:nvSpPr>
          <p:cNvPr id="7177" name="Text Box 11"/>
          <p:cNvSpPr txBox="1">
            <a:spLocks noChangeArrowheads="1"/>
          </p:cNvSpPr>
          <p:nvPr/>
        </p:nvSpPr>
        <p:spPr bwMode="auto">
          <a:xfrm>
            <a:off x="101600" y="1089025"/>
            <a:ext cx="1019175" cy="3292475"/>
          </a:xfrm>
          <a:prstGeom prst="rect">
            <a:avLst/>
          </a:prstGeom>
          <a:noFill/>
          <a:ln w="12700">
            <a:noFill/>
            <a:miter lim="800000"/>
            <a:headEnd type="none" w="sm" len="sm"/>
            <a:tailEnd type="none" w="sm" len="sm"/>
          </a:ln>
          <a:effectLst/>
        </p:spPr>
        <p:txBody>
          <a:bodyPr wrap="none">
            <a:prstTxWarp prst="textNoShape">
              <a:avLst/>
            </a:prstTxWarp>
            <a:spAutoFit/>
          </a:bodyPr>
          <a:lstStyle/>
          <a:p>
            <a:pPr defTabSz="914400"/>
            <a:r>
              <a:rPr lang="en-US" sz="1000" b="1">
                <a:solidFill>
                  <a:srgbClr val="808080"/>
                </a:solidFill>
                <a:latin typeface="Times New Roman" charset="0"/>
                <a:ea typeface="+mn-ea"/>
                <a:cs typeface="+mn-cs"/>
              </a:rPr>
              <a:t>Physics Goals</a:t>
            </a:r>
          </a:p>
          <a:p>
            <a:pPr defTabSz="914400"/>
            <a:endParaRPr lang="en-US" sz="1000" b="1">
              <a:solidFill>
                <a:srgbClr val="808080"/>
              </a:solidFill>
              <a:latin typeface="Times New Roman" charset="0"/>
              <a:ea typeface="+mn-ea"/>
              <a:cs typeface="+mn-cs"/>
            </a:endParaRPr>
          </a:p>
          <a:p>
            <a:pPr defTabSz="914400"/>
            <a:r>
              <a:rPr lang="en-US" sz="1000" b="1">
                <a:solidFill>
                  <a:srgbClr val="808080"/>
                </a:solidFill>
                <a:latin typeface="Times New Roman" charset="0"/>
                <a:ea typeface="+mn-ea"/>
                <a:cs typeface="+mn-cs"/>
              </a:rPr>
              <a:t>CMS in 3 mins</a:t>
            </a:r>
          </a:p>
          <a:p>
            <a:pPr defTabSz="914400"/>
            <a:endParaRPr lang="en-US" sz="1000" b="1">
              <a:solidFill>
                <a:srgbClr val="808080"/>
              </a:solidFill>
              <a:latin typeface="Times New Roman" charset="0"/>
              <a:ea typeface="+mn-ea"/>
              <a:cs typeface="+mn-cs"/>
            </a:endParaRPr>
          </a:p>
          <a:p>
            <a:pPr defTabSz="914400"/>
            <a:r>
              <a:rPr lang="en-US" sz="1000" b="1">
                <a:solidFill>
                  <a:srgbClr val="808080"/>
                </a:solidFill>
                <a:latin typeface="Times New Roman" charset="0"/>
                <a:ea typeface="+mn-ea"/>
                <a:cs typeface="+mn-cs"/>
              </a:rPr>
              <a:t>CMS Detector</a:t>
            </a:r>
          </a:p>
          <a:p>
            <a:pPr defTabSz="914400"/>
            <a:r>
              <a:rPr lang="en-US" sz="1000" b="1">
                <a:solidFill>
                  <a:srgbClr val="808080"/>
                </a:solidFill>
                <a:latin typeface="Times New Roman" charset="0"/>
                <a:ea typeface="+mn-ea"/>
                <a:cs typeface="+mn-cs"/>
              </a:rPr>
              <a:t>   Tracker</a:t>
            </a:r>
          </a:p>
          <a:p>
            <a:pPr defTabSz="914400"/>
            <a:r>
              <a:rPr lang="en-US" sz="1000" b="1">
                <a:solidFill>
                  <a:srgbClr val="808080"/>
                </a:solidFill>
                <a:latin typeface="Times New Roman" charset="0"/>
                <a:ea typeface="+mn-ea"/>
                <a:cs typeface="+mn-cs"/>
              </a:rPr>
              <a:t>   ECAL</a:t>
            </a:r>
          </a:p>
          <a:p>
            <a:pPr defTabSz="914400"/>
            <a:r>
              <a:rPr lang="en-US" sz="1000" b="1">
                <a:solidFill>
                  <a:srgbClr val="808080"/>
                </a:solidFill>
                <a:latin typeface="Times New Roman" charset="0"/>
                <a:ea typeface="+mn-ea"/>
                <a:cs typeface="+mn-cs"/>
              </a:rPr>
              <a:t>   HCAL</a:t>
            </a:r>
          </a:p>
          <a:p>
            <a:pPr defTabSz="914400"/>
            <a:r>
              <a:rPr lang="en-US" sz="1000" b="1">
                <a:solidFill>
                  <a:srgbClr val="808080"/>
                </a:solidFill>
                <a:latin typeface="Times New Roman" charset="0"/>
                <a:ea typeface="+mn-ea"/>
                <a:cs typeface="+mn-cs"/>
              </a:rPr>
              <a:t>   Solenoid</a:t>
            </a:r>
          </a:p>
          <a:p>
            <a:pPr defTabSz="914400"/>
            <a:r>
              <a:rPr lang="en-US" sz="1000" b="1">
                <a:solidFill>
                  <a:srgbClr val="808080"/>
                </a:solidFill>
                <a:latin typeface="Times New Roman" charset="0"/>
                <a:ea typeface="+mn-ea"/>
                <a:cs typeface="+mn-cs"/>
              </a:rPr>
              <a:t>   MUON</a:t>
            </a:r>
          </a:p>
          <a:p>
            <a:pPr defTabSz="914400"/>
            <a:r>
              <a:rPr lang="en-US" sz="1000" b="1">
                <a:solidFill>
                  <a:srgbClr val="808080"/>
                </a:solidFill>
                <a:latin typeface="Times New Roman" charset="0"/>
                <a:ea typeface="+mn-ea"/>
                <a:cs typeface="+mn-cs"/>
              </a:rPr>
              <a:t>   Lowering</a:t>
            </a:r>
          </a:p>
          <a:p>
            <a:pPr defTabSz="914400"/>
            <a:endParaRPr lang="en-US" sz="1000" b="1">
              <a:solidFill>
                <a:srgbClr val="808080"/>
              </a:solidFill>
              <a:latin typeface="Times New Roman" charset="0"/>
              <a:ea typeface="+mn-ea"/>
              <a:cs typeface="+mn-cs"/>
            </a:endParaRPr>
          </a:p>
          <a:p>
            <a:pPr defTabSz="914400"/>
            <a:r>
              <a:rPr lang="en-US" sz="1000" b="1">
                <a:solidFill>
                  <a:srgbClr val="808080"/>
                </a:solidFill>
                <a:latin typeface="Times New Roman" charset="0"/>
                <a:ea typeface="+mn-ea"/>
                <a:cs typeface="+mn-cs"/>
              </a:rPr>
              <a:t>Point 5</a:t>
            </a:r>
          </a:p>
          <a:p>
            <a:pPr defTabSz="914400"/>
            <a:r>
              <a:rPr lang="en-US" sz="1000" b="1">
                <a:solidFill>
                  <a:srgbClr val="808080"/>
                </a:solidFill>
                <a:latin typeface="Times New Roman" charset="0"/>
                <a:ea typeface="+mn-ea"/>
                <a:cs typeface="+mn-cs"/>
              </a:rPr>
              <a:t>   Outside</a:t>
            </a:r>
          </a:p>
          <a:p>
            <a:pPr defTabSz="914400"/>
            <a:r>
              <a:rPr lang="en-US" sz="1000" b="1">
                <a:solidFill>
                  <a:srgbClr val="808080"/>
                </a:solidFill>
                <a:latin typeface="Times New Roman" charset="0"/>
                <a:ea typeface="+mn-ea"/>
                <a:cs typeface="+mn-cs"/>
              </a:rPr>
              <a:t>   Inside</a:t>
            </a:r>
          </a:p>
          <a:p>
            <a:pPr defTabSz="914400"/>
            <a:r>
              <a:rPr lang="en-US" sz="1000" b="1">
                <a:solidFill>
                  <a:srgbClr val="808080"/>
                </a:solidFill>
                <a:latin typeface="Times New Roman" charset="0"/>
                <a:ea typeface="+mn-ea"/>
                <a:cs typeface="+mn-cs"/>
              </a:rPr>
              <a:t>   Gallery</a:t>
            </a:r>
          </a:p>
          <a:p>
            <a:pPr defTabSz="914400"/>
            <a:r>
              <a:rPr lang="en-US" sz="1000" b="1">
                <a:solidFill>
                  <a:srgbClr val="808080"/>
                </a:solidFill>
                <a:latin typeface="Times New Roman" charset="0"/>
                <a:ea typeface="+mn-ea"/>
                <a:cs typeface="+mn-cs"/>
              </a:rPr>
              <a:t>   Underground</a:t>
            </a:r>
          </a:p>
          <a:p>
            <a:pPr defTabSz="914400"/>
            <a:endParaRPr lang="en-US" sz="1000" b="1">
              <a:solidFill>
                <a:srgbClr val="808080"/>
              </a:solidFill>
              <a:latin typeface="Times New Roman" charset="0"/>
              <a:ea typeface="+mn-ea"/>
              <a:cs typeface="+mn-cs"/>
            </a:endParaRPr>
          </a:p>
          <a:p>
            <a:pPr defTabSz="914400"/>
            <a:r>
              <a:rPr lang="en-US" sz="1000" b="1">
                <a:solidFill>
                  <a:srgbClr val="808080"/>
                </a:solidFill>
                <a:latin typeface="Times New Roman" charset="0"/>
                <a:ea typeface="+mn-ea"/>
                <a:cs typeface="+mn-cs"/>
              </a:rPr>
              <a:t>Resources</a:t>
            </a:r>
          </a:p>
          <a:p>
            <a:pPr defTabSz="914400"/>
            <a:endParaRPr lang="en-US" sz="1000" b="1">
              <a:solidFill>
                <a:srgbClr val="808080"/>
              </a:solidFill>
              <a:latin typeface="Times New Roman" charset="0"/>
              <a:ea typeface="+mn-ea"/>
              <a:cs typeface="+mn-cs"/>
            </a:endParaRPr>
          </a:p>
          <a:p>
            <a:pPr defTabSz="914400"/>
            <a:r>
              <a:rPr lang="en-US" sz="1000" b="1">
                <a:solidFill>
                  <a:srgbClr val="808080"/>
                </a:solidFill>
                <a:latin typeface="Times New Roman" charset="0"/>
                <a:ea typeface="+mn-ea"/>
                <a:cs typeface="+mn-cs"/>
              </a:rPr>
              <a:t>Q &amp; A</a:t>
            </a:r>
          </a:p>
        </p:txBody>
      </p:sp>
    </p:spTree>
  </p:cSld>
  <p:clrMap bg1="lt1" tx1="dk1" bg2="lt2" tx2="dk2" accent1="accent1" accent2="accent2" accent3="accent3" accent4="accent4" accent5="accent5" accent6="accent6" hlink="hlink" folHlink="folHlink"/>
  <p:sldLayoutIdLst>
    <p:sldLayoutId id="2147484170" r:id="rId1"/>
  </p:sldLayoutIdLst>
  <p:timing>
    <p:tnLst>
      <p:par>
        <p:cTn id="1" dur="indefinite" restart="never" nodeType="tmRoot"/>
      </p:par>
    </p:tnLst>
  </p:timing>
  <p:hf hdr="0" dt="0"/>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Unicode MS" pitchFamily="34" charset="-128"/>
        </a:defRPr>
      </a:lvl2pPr>
      <a:lvl3pPr algn="ctr" rtl="0" eaLnBrk="0" fontAlgn="base" hangingPunct="0">
        <a:spcBef>
          <a:spcPct val="0"/>
        </a:spcBef>
        <a:spcAft>
          <a:spcPct val="0"/>
        </a:spcAft>
        <a:defRPr sz="3200">
          <a:solidFill>
            <a:schemeClr val="tx2"/>
          </a:solidFill>
          <a:latin typeface="Arial Unicode MS" pitchFamily="34" charset="-128"/>
        </a:defRPr>
      </a:lvl3pPr>
      <a:lvl4pPr algn="ctr" rtl="0" eaLnBrk="0" fontAlgn="base" hangingPunct="0">
        <a:spcBef>
          <a:spcPct val="0"/>
        </a:spcBef>
        <a:spcAft>
          <a:spcPct val="0"/>
        </a:spcAft>
        <a:defRPr sz="3200">
          <a:solidFill>
            <a:schemeClr val="tx2"/>
          </a:solidFill>
          <a:latin typeface="Arial Unicode MS" pitchFamily="34" charset="-128"/>
        </a:defRPr>
      </a:lvl4pPr>
      <a:lvl5pPr algn="ctr" rtl="0" eaLnBrk="0" fontAlgn="base" hangingPunct="0">
        <a:spcBef>
          <a:spcPct val="0"/>
        </a:spcBef>
        <a:spcAft>
          <a:spcPct val="0"/>
        </a:spcAft>
        <a:defRPr sz="3200">
          <a:solidFill>
            <a:schemeClr val="tx2"/>
          </a:solidFill>
          <a:latin typeface="Arial Unicode MS" pitchFamily="34" charset="-128"/>
        </a:defRPr>
      </a:lvl5pPr>
      <a:lvl6pPr marL="457200" algn="ctr" rtl="0" fontAlgn="base">
        <a:spcBef>
          <a:spcPct val="0"/>
        </a:spcBef>
        <a:spcAft>
          <a:spcPct val="0"/>
        </a:spcAft>
        <a:defRPr sz="3200">
          <a:solidFill>
            <a:schemeClr val="tx2"/>
          </a:solidFill>
          <a:latin typeface="Arial Unicode MS" pitchFamily="34" charset="-128"/>
        </a:defRPr>
      </a:lvl6pPr>
      <a:lvl7pPr marL="914400" algn="ctr" rtl="0" fontAlgn="base">
        <a:spcBef>
          <a:spcPct val="0"/>
        </a:spcBef>
        <a:spcAft>
          <a:spcPct val="0"/>
        </a:spcAft>
        <a:defRPr sz="3200">
          <a:solidFill>
            <a:schemeClr val="tx2"/>
          </a:solidFill>
          <a:latin typeface="Arial Unicode MS" pitchFamily="34" charset="-128"/>
        </a:defRPr>
      </a:lvl7pPr>
      <a:lvl8pPr marL="1371600" algn="ctr" rtl="0" fontAlgn="base">
        <a:spcBef>
          <a:spcPct val="0"/>
        </a:spcBef>
        <a:spcAft>
          <a:spcPct val="0"/>
        </a:spcAft>
        <a:defRPr sz="3200">
          <a:solidFill>
            <a:schemeClr val="tx2"/>
          </a:solidFill>
          <a:latin typeface="Arial Unicode MS" pitchFamily="34" charset="-128"/>
        </a:defRPr>
      </a:lvl8pPr>
      <a:lvl9pPr marL="1828800" algn="ctr" rtl="0" fontAlgn="base">
        <a:spcBef>
          <a:spcPct val="0"/>
        </a:spcBef>
        <a:spcAft>
          <a:spcPct val="0"/>
        </a:spcAft>
        <a:defRPr sz="3200">
          <a:solidFill>
            <a:schemeClr val="tx2"/>
          </a:solidFill>
          <a:latin typeface="Arial Unicode MS" pitchFamily="34" charset="-128"/>
        </a:defRPr>
      </a:lvl9pPr>
    </p:titleStyle>
    <p:bodyStyle>
      <a:lvl1pPr marL="342900" indent="-342900" algn="l" rtl="0" eaLnBrk="0" fontAlgn="base" hangingPunct="0">
        <a:spcBef>
          <a:spcPct val="20000"/>
        </a:spcBef>
        <a:spcAft>
          <a:spcPct val="0"/>
        </a:spcAft>
        <a:buChar char="•"/>
        <a:defRPr sz="3200" b="1">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800">
          <a:solidFill>
            <a:srgbClr val="0066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228600" y="990607"/>
            <a:ext cx="8686800" cy="5562599"/>
          </a:xfrm>
          <a:prstGeom prst="rect">
            <a:avLst/>
          </a:prstGeom>
        </p:spPr>
        <p:txBody>
          <a:bodyPr vert="horz" lIns="91407" tIns="45704" rIns="91407" bIns="45704">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Slide Number Placeholder 22"/>
          <p:cNvSpPr>
            <a:spLocks noGrp="1"/>
          </p:cNvSpPr>
          <p:nvPr>
            <p:ph type="sldNum" sz="quarter" idx="4"/>
          </p:nvPr>
        </p:nvSpPr>
        <p:spPr>
          <a:xfrm>
            <a:off x="8534400" y="18"/>
            <a:ext cx="609600" cy="365125"/>
          </a:xfrm>
          <a:prstGeom prst="rect">
            <a:avLst/>
          </a:prstGeom>
        </p:spPr>
        <p:txBody>
          <a:bodyPr vert="horz" lIns="91407" tIns="45704" rIns="91407" bIns="45704" anchor="b"/>
          <a:lstStyle>
            <a:lvl1pPr algn="r">
              <a:defRPr sz="1100">
                <a:solidFill>
                  <a:schemeClr val="accent2"/>
                </a:solidFill>
              </a:defRPr>
            </a:lvl1pPr>
          </a:lstStyle>
          <a:p>
            <a:pPr defTabSz="913224" fontAlgn="auto">
              <a:spcBef>
                <a:spcPts val="0"/>
              </a:spcBef>
              <a:spcAft>
                <a:spcPts val="0"/>
              </a:spcAft>
            </a:pPr>
            <a:fld id="{72AC53DF-4216-466D-99A7-94400E6C2A25}" type="slidenum">
              <a:rPr lang="en-US" smtClean="0">
                <a:solidFill>
                  <a:srgbClr val="3333CC"/>
                </a:solidFill>
                <a:latin typeface="Corbel"/>
                <a:ea typeface="+mn-ea"/>
                <a:cs typeface="+mn-cs"/>
              </a:rPr>
              <a:pPr defTabSz="913224" fontAlgn="auto">
                <a:spcBef>
                  <a:spcPts val="0"/>
                </a:spcBef>
                <a:spcAft>
                  <a:spcPts val="0"/>
                </a:spcAft>
              </a:pPr>
              <a:t>‹#›</a:t>
            </a:fld>
            <a:endParaRPr lang="en-US" dirty="0">
              <a:solidFill>
                <a:srgbClr val="3333CC"/>
              </a:solidFill>
              <a:latin typeface="Corbel"/>
              <a:ea typeface="+mn-ea"/>
              <a:cs typeface="+mn-cs"/>
            </a:endParaRPr>
          </a:p>
        </p:txBody>
      </p:sp>
      <p:sp>
        <p:nvSpPr>
          <p:cNvPr id="29" name="Title Placeholder 28"/>
          <p:cNvSpPr>
            <a:spLocks noGrp="1"/>
          </p:cNvSpPr>
          <p:nvPr>
            <p:ph type="title"/>
          </p:nvPr>
        </p:nvSpPr>
        <p:spPr>
          <a:xfrm>
            <a:off x="1066800" y="0"/>
            <a:ext cx="7467600" cy="914400"/>
          </a:xfrm>
          <a:prstGeom prst="rect">
            <a:avLst/>
          </a:prstGeom>
        </p:spPr>
        <p:txBody>
          <a:bodyPr vert="horz" lIns="91407" tIns="45704" rIns="91407" bIns="45704" rtlCol="0" anchor="ctr">
            <a:normAutofit/>
          </a:bodyPr>
          <a:lstStyle/>
          <a:p>
            <a:r>
              <a:rPr lang="en-US" dirty="0" smtClean="0"/>
              <a:t>Click to edit Master title style</a:t>
            </a:r>
            <a:endParaRPr lang="en-US" dirty="0"/>
          </a:p>
        </p:txBody>
      </p:sp>
      <p:sp>
        <p:nvSpPr>
          <p:cNvPr id="8" name="Footer Placeholder 4"/>
          <p:cNvSpPr txBox="1">
            <a:spLocks/>
          </p:cNvSpPr>
          <p:nvPr userDrawn="1"/>
        </p:nvSpPr>
        <p:spPr>
          <a:xfrm rot="16200000">
            <a:off x="-2895599" y="3733800"/>
            <a:ext cx="5867400" cy="228600"/>
          </a:xfrm>
          <a:prstGeom prst="rect">
            <a:avLst/>
          </a:prstGeom>
        </p:spPr>
        <p:txBody>
          <a:bodyPr/>
          <a:lstStyle/>
          <a:p>
            <a:pPr algn="just" defTabSz="913972" fontAlgn="auto">
              <a:spcBef>
                <a:spcPts val="0"/>
              </a:spcBef>
              <a:spcAft>
                <a:spcPts val="0"/>
              </a:spcAft>
              <a:defRPr/>
            </a:pPr>
            <a:endParaRPr lang="en-US" sz="1200" i="1" dirty="0">
              <a:solidFill>
                <a:srgbClr val="A6A6A6"/>
              </a:solidFill>
              <a:latin typeface="Corbel"/>
              <a:ea typeface="+mn-ea"/>
              <a:cs typeface="+mn-cs"/>
            </a:endParaRPr>
          </a:p>
        </p:txBody>
      </p:sp>
    </p:spTree>
  </p:cSld>
  <p:clrMap bg1="dk1" tx1="lt1" bg2="dk2" tx2="lt2" accent1="accent1" accent2="accent2" accent3="accent3" accent4="accent4" accent5="accent5" accent6="accent6" hlink="hlink" folHlink="folHlink"/>
  <p:sldLayoutIdLst>
    <p:sldLayoutId id="2147484172" r:id="rId1"/>
  </p:sldLayoutIdLst>
  <p:timing>
    <p:tnLst>
      <p:par>
        <p:cTn id="1" dur="indefinite" restart="never" nodeType="tmRoot"/>
      </p:par>
    </p:tnLst>
  </p:timing>
  <p:hf hdr="0" dt="0"/>
  <p:txStyles>
    <p:titleStyle>
      <a:lvl1pPr algn="r" rtl="0" eaLnBrk="1" latinLnBrk="0" hangingPunct="1">
        <a:spcBef>
          <a:spcPct val="0"/>
        </a:spcBef>
        <a:buNone/>
        <a:defRPr sz="4800" kern="1200" spc="-150" baseline="0">
          <a:solidFill>
            <a:schemeClr val="bg2">
              <a:lumMod val="75000"/>
              <a:lumOff val="25000"/>
            </a:schemeClr>
          </a:solidFill>
          <a:effectLst>
            <a:reflection blurRad="6350" stA="55000" endA="300" endPos="45500" dir="5400000" sy="-100000" algn="bl" rotWithShape="0"/>
          </a:effectLst>
          <a:latin typeface="+mj-lt"/>
          <a:ea typeface="+mj-ea"/>
          <a:cs typeface="+mj-cs"/>
        </a:defRPr>
      </a:lvl1pPr>
    </p:titleStyle>
    <p:bodyStyle>
      <a:lvl1pPr marL="320040" indent="-338328" algn="l" rtl="0" eaLnBrk="1" latinLnBrk="0" hangingPunct="1">
        <a:spcBef>
          <a:spcPts val="300"/>
        </a:spcBef>
        <a:buClrTx/>
        <a:buSzPct val="95000"/>
        <a:buFont typeface="Wingdings"/>
        <a:buChar char=""/>
        <a:defRPr sz="3000" kern="1200">
          <a:solidFill>
            <a:srgbClr val="000099"/>
          </a:solidFill>
          <a:latin typeface="+mn-lt"/>
          <a:ea typeface="+mn-ea"/>
          <a:cs typeface="+mn-cs"/>
        </a:defRPr>
      </a:lvl1pPr>
      <a:lvl2pPr marL="557784" indent="-283464" algn="l" rtl="0" eaLnBrk="1" latinLnBrk="0" hangingPunct="1">
        <a:spcBef>
          <a:spcPts val="300"/>
        </a:spcBef>
        <a:buClrTx/>
        <a:buSzPct val="90000"/>
        <a:buFont typeface="Wingdings" pitchFamily="2" charset="2"/>
        <a:buChar char="§"/>
        <a:defRPr sz="2600" kern="1200">
          <a:solidFill>
            <a:schemeClr val="bg1"/>
          </a:solidFill>
          <a:latin typeface="+mn-lt"/>
          <a:ea typeface="+mn-ea"/>
          <a:cs typeface="+mn-cs"/>
        </a:defRPr>
      </a:lvl2pPr>
      <a:lvl3pPr marL="722376" indent="-228517" algn="l" rtl="0" eaLnBrk="1" latinLnBrk="0" hangingPunct="1">
        <a:spcBef>
          <a:spcPts val="300"/>
        </a:spcBef>
        <a:buClrTx/>
        <a:buFont typeface="Wingdings 2"/>
        <a:buChar char=""/>
        <a:defRPr sz="2400" kern="1200">
          <a:solidFill>
            <a:srgbClr val="008000"/>
          </a:solidFill>
          <a:latin typeface="+mn-lt"/>
          <a:ea typeface="+mn-ea"/>
          <a:cs typeface="+mn-cs"/>
        </a:defRPr>
      </a:lvl3pPr>
      <a:lvl4pPr marL="987552" indent="-228517" algn="l" rtl="0" eaLnBrk="1" latinLnBrk="0" hangingPunct="1">
        <a:spcBef>
          <a:spcPts val="300"/>
        </a:spcBef>
        <a:buClrTx/>
        <a:buFont typeface="Wingdings 3"/>
        <a:buChar char=""/>
        <a:defRPr sz="2200" kern="1200">
          <a:solidFill>
            <a:srgbClr val="C00000"/>
          </a:solidFill>
          <a:latin typeface="+mn-lt"/>
          <a:ea typeface="+mn-ea"/>
          <a:cs typeface="+mn-cs"/>
        </a:defRPr>
      </a:lvl4pPr>
      <a:lvl5pPr marL="1133856" indent="-210236" algn="l" rtl="0" eaLnBrk="1" latinLnBrk="0" hangingPunct="1">
        <a:spcBef>
          <a:spcPts val="300"/>
        </a:spcBef>
        <a:buClrTx/>
        <a:buFont typeface="Wingdings 2"/>
        <a:buChar char=""/>
        <a:defRPr sz="2000" kern="1200">
          <a:solidFill>
            <a:srgbClr val="7030A0"/>
          </a:solidFill>
          <a:latin typeface="+mn-lt"/>
          <a:ea typeface="+mn-ea"/>
          <a:cs typeface="+mn-cs"/>
        </a:defRPr>
      </a:lvl5pPr>
      <a:lvl6pPr marL="1709316" indent="-210236"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272"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226"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5181"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035" algn="l" rtl="0" eaLnBrk="1" hangingPunct="1">
        <a:defRPr kern="1200">
          <a:solidFill>
            <a:schemeClr val="tx1"/>
          </a:solidFill>
          <a:latin typeface="+mn-lt"/>
          <a:ea typeface="+mn-ea"/>
          <a:cs typeface="+mn-cs"/>
        </a:defRPr>
      </a:lvl2pPr>
      <a:lvl3pPr marL="914071" algn="l" rtl="0" eaLnBrk="1" hangingPunct="1">
        <a:defRPr kern="1200">
          <a:solidFill>
            <a:schemeClr val="tx1"/>
          </a:solidFill>
          <a:latin typeface="+mn-lt"/>
          <a:ea typeface="+mn-ea"/>
          <a:cs typeface="+mn-cs"/>
        </a:defRPr>
      </a:lvl3pPr>
      <a:lvl4pPr marL="1371110" algn="l" rtl="0" eaLnBrk="1" hangingPunct="1">
        <a:defRPr kern="1200">
          <a:solidFill>
            <a:schemeClr val="tx1"/>
          </a:solidFill>
          <a:latin typeface="+mn-lt"/>
          <a:ea typeface="+mn-ea"/>
          <a:cs typeface="+mn-cs"/>
        </a:defRPr>
      </a:lvl4pPr>
      <a:lvl5pPr marL="1828146" algn="l" rtl="0" eaLnBrk="1" hangingPunct="1">
        <a:defRPr kern="1200">
          <a:solidFill>
            <a:schemeClr val="tx1"/>
          </a:solidFill>
          <a:latin typeface="+mn-lt"/>
          <a:ea typeface="+mn-ea"/>
          <a:cs typeface="+mn-cs"/>
        </a:defRPr>
      </a:lvl5pPr>
      <a:lvl6pPr marL="2285181" algn="l" rtl="0" eaLnBrk="1" hangingPunct="1">
        <a:defRPr kern="1200">
          <a:solidFill>
            <a:schemeClr val="tx1"/>
          </a:solidFill>
          <a:latin typeface="+mn-lt"/>
          <a:ea typeface="+mn-ea"/>
          <a:cs typeface="+mn-cs"/>
        </a:defRPr>
      </a:lvl6pPr>
      <a:lvl7pPr marL="2742219" algn="l" rtl="0" eaLnBrk="1" hangingPunct="1">
        <a:defRPr kern="1200">
          <a:solidFill>
            <a:schemeClr val="tx1"/>
          </a:solidFill>
          <a:latin typeface="+mn-lt"/>
          <a:ea typeface="+mn-ea"/>
          <a:cs typeface="+mn-cs"/>
        </a:defRPr>
      </a:lvl7pPr>
      <a:lvl8pPr marL="3199252" algn="l" rtl="0" eaLnBrk="1" hangingPunct="1">
        <a:defRPr kern="1200">
          <a:solidFill>
            <a:schemeClr val="tx1"/>
          </a:solidFill>
          <a:latin typeface="+mn-lt"/>
          <a:ea typeface="+mn-ea"/>
          <a:cs typeface="+mn-cs"/>
        </a:defRPr>
      </a:lvl8pPr>
      <a:lvl9pPr marL="3656291" algn="l" rtl="0" eaLnBrk="1" hangingPunct="1">
        <a:defRPr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027" name="Text Placeholder 2"/>
          <p:cNvSpPr>
            <a:spLocks noGrp="1"/>
          </p:cNvSpPr>
          <p:nvPr>
            <p:ph type="body" idx="1"/>
          </p:nvPr>
        </p:nvSpPr>
        <p:spPr bwMode="auto">
          <a:xfrm>
            <a:off x="0" y="1181100"/>
            <a:ext cx="9144000" cy="5270500"/>
          </a:xfrm>
          <a:prstGeom prst="rect">
            <a:avLst/>
          </a:prstGeom>
          <a:noFill/>
          <a:ln>
            <a:noFill/>
          </a:ln>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7005638" y="6483364"/>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800">
                <a:solidFill>
                  <a:srgbClr val="FFFFFF"/>
                </a:solidFill>
              </a:defRPr>
            </a:lvl1pPr>
          </a:lstStyle>
          <a:p>
            <a:pPr defTabSz="914400" eaLnBrk="0" hangingPunct="0"/>
            <a:fld id="{93854F65-D81D-4244-8878-9250D719B4F7}" type="slidenum">
              <a:rPr lang="en-US" b="1" smtClean="0">
                <a:latin typeface="Calibri" charset="0"/>
                <a:ea typeface="ＭＳ Ｐゴシック" charset="0"/>
                <a:cs typeface="ＭＳ Ｐゴシック" charset="0"/>
              </a:rPr>
              <a:pPr defTabSz="914400" eaLnBrk="0" hangingPunct="0"/>
              <a:t>‹#›</a:t>
            </a:fld>
            <a:endParaRPr lang="en-US" b="1" smtClean="0">
              <a:latin typeface="Calibri" charset="0"/>
              <a:ea typeface="ＭＳ Ｐゴシック" charset="0"/>
              <a:cs typeface="ＭＳ Ｐゴシック" charset="0"/>
            </a:endParaRPr>
          </a:p>
        </p:txBody>
      </p:sp>
      <p:pic>
        <p:nvPicPr>
          <p:cNvPr id="1029" name="Picture 4"/>
          <p:cNvPicPr>
            <a:picLocks noChangeAspect="1" noChangeArrowheads="1"/>
          </p:cNvPicPr>
          <p:nvPr userDrawn="1"/>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4770" y="0"/>
            <a:ext cx="9139237" cy="6858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6" name="Oval 15"/>
          <p:cNvSpPr/>
          <p:nvPr userDrawn="1"/>
        </p:nvSpPr>
        <p:spPr>
          <a:xfrm>
            <a:off x="3244851" y="2190764"/>
            <a:ext cx="198438" cy="207963"/>
          </a:xfrm>
          <a:prstGeom prst="ellipse">
            <a:avLst/>
          </a:prstGeom>
          <a:solidFill>
            <a:srgbClr val="FFFFCC"/>
          </a:solidFill>
          <a:ln w="4762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hangingPunct="0">
              <a:defRPr/>
            </a:pPr>
            <a:endParaRPr lang="en-US" b="1">
              <a:solidFill>
                <a:prstClr val="white"/>
              </a:solidFill>
            </a:endParaRPr>
          </a:p>
        </p:txBody>
      </p:sp>
      <p:sp>
        <p:nvSpPr>
          <p:cNvPr id="17" name="TextBox 16"/>
          <p:cNvSpPr txBox="1"/>
          <p:nvPr userDrawn="1"/>
        </p:nvSpPr>
        <p:spPr>
          <a:xfrm>
            <a:off x="2875570" y="1371600"/>
            <a:ext cx="858278" cy="523220"/>
          </a:xfrm>
          <a:prstGeom prst="rect">
            <a:avLst/>
          </a:prstGeom>
          <a:noFill/>
        </p:spPr>
        <p:txBody>
          <a:bodyPr wrap="none">
            <a:spAutoFit/>
          </a:bodyPr>
          <a:lstStyle/>
          <a:p>
            <a:pPr algn="ctr" defTabSz="914400" eaLnBrk="0" hangingPunct="0">
              <a:defRPr/>
            </a:pPr>
            <a:r>
              <a:rPr lang="en-US" sz="2800" b="1" dirty="0" smtClean="0">
                <a:solidFill>
                  <a:srgbClr val="FFFFCC"/>
                </a:solidFill>
                <a:latin typeface="Calibri" charset="0"/>
                <a:ea typeface="ＭＳ Ｐゴシック" charset="-128"/>
                <a:cs typeface="ＭＳ Ｐゴシック" charset="-128"/>
              </a:rPr>
              <a:t>CMS</a:t>
            </a:r>
            <a:endParaRPr lang="en-US" sz="2800" b="1" dirty="0">
              <a:solidFill>
                <a:srgbClr val="FFFFCC"/>
              </a:solidFill>
              <a:latin typeface="Calibri" charset="0"/>
              <a:ea typeface="ＭＳ Ｐゴシック" charset="-128"/>
              <a:cs typeface="ＭＳ Ｐゴシック" charset="-128"/>
            </a:endParaRPr>
          </a:p>
        </p:txBody>
      </p:sp>
      <p:sp>
        <p:nvSpPr>
          <p:cNvPr id="21" name="TextBox 20"/>
          <p:cNvSpPr txBox="1"/>
          <p:nvPr userDrawn="1"/>
        </p:nvSpPr>
        <p:spPr>
          <a:xfrm>
            <a:off x="-35261" y="6561280"/>
            <a:ext cx="1595309" cy="307777"/>
          </a:xfrm>
          <a:prstGeom prst="rect">
            <a:avLst/>
          </a:prstGeom>
          <a:noFill/>
        </p:spPr>
        <p:txBody>
          <a:bodyPr wrap="none">
            <a:spAutoFit/>
          </a:bodyPr>
          <a:lstStyle/>
          <a:p>
            <a:pPr algn="ctr" defTabSz="914400" eaLnBrk="0" hangingPunct="0">
              <a:defRPr/>
            </a:pPr>
            <a:r>
              <a:rPr lang="en-US" sz="1400" b="1" dirty="0">
                <a:solidFill>
                  <a:prstClr val="white"/>
                </a:solidFill>
                <a:effectLst>
                  <a:glow rad="254000">
                    <a:prstClr val="black">
                      <a:alpha val="75000"/>
                    </a:prstClr>
                  </a:glow>
                </a:effectLst>
                <a:latin typeface="Calibri" charset="0"/>
                <a:ea typeface="ＭＳ Ｐゴシック" charset="-128"/>
                <a:cs typeface="ＭＳ Ｐゴシック" charset="-128"/>
              </a:rPr>
              <a:t>Lucas Taylor,  2012</a:t>
            </a:r>
          </a:p>
        </p:txBody>
      </p:sp>
    </p:spTree>
  </p:cSld>
  <p:clrMap bg1="dk1" tx1="lt1" bg2="dk2" tx2="lt2" accent1="accent1" accent2="accent2" accent3="accent3" accent4="accent4" accent5="accent5" accent6="accent6" hlink="hlink" folHlink="folHlink"/>
  <p:sldLayoutIdLst>
    <p:sldLayoutId id="2147484174" r:id="rId1"/>
  </p:sldLayoutIdLst>
  <p:hf hdr="0" dt="0"/>
  <p:txStyles>
    <p:titleStyle>
      <a:lvl1pPr algn="ctr" rtl="0" eaLnBrk="0" fontAlgn="base" hangingPunct="0">
        <a:spcBef>
          <a:spcPct val="0"/>
        </a:spcBef>
        <a:spcAft>
          <a:spcPct val="0"/>
        </a:spcAft>
        <a:defRPr sz="4400" kern="1200">
          <a:solidFill>
            <a:schemeClr val="tx1"/>
          </a:solidFill>
          <a:effectLst>
            <a:reflection stA="50000" endPos="0" dist="12700" dir="5400000" sy="-100000" algn="bl" rotWithShape="0"/>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ts val="1800"/>
        </a:spcBef>
        <a:spcAft>
          <a:spcPct val="0"/>
        </a:spcAft>
        <a:buFont typeface="Arial" charset="0"/>
        <a:buChar char="•"/>
        <a:defRPr kern="1200">
          <a:solidFill>
            <a:schemeClr val="tx1"/>
          </a:solidFill>
          <a:effectLst>
            <a:glow rad="76200">
              <a:srgbClr val="FF0000">
                <a:alpha val="50000"/>
              </a:srgbClr>
            </a:glo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kern="1200">
          <a:solidFill>
            <a:srgbClr val="F2F2F2"/>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kern="1200">
          <a:solidFill>
            <a:srgbClr val="F2F2F2"/>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kern="1200">
          <a:solidFill>
            <a:srgbClr val="F2F2F2"/>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kern="1200">
          <a:solidFill>
            <a:srgbClr val="F2F2F2"/>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457200" y="1066804"/>
            <a:ext cx="8686800" cy="5562599"/>
          </a:xfrm>
          <a:prstGeom prst="rect">
            <a:avLst/>
          </a:prstGeom>
        </p:spPr>
        <p:txBody>
          <a:bodyPr vert="horz" lIns="91407" tIns="45704" rIns="91407" bIns="45704">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Slide Number Placeholder 22"/>
          <p:cNvSpPr>
            <a:spLocks noGrp="1"/>
          </p:cNvSpPr>
          <p:nvPr>
            <p:ph type="sldNum" sz="quarter" idx="4"/>
          </p:nvPr>
        </p:nvSpPr>
        <p:spPr>
          <a:xfrm>
            <a:off x="8686800" y="18"/>
            <a:ext cx="457200" cy="365125"/>
          </a:xfrm>
          <a:prstGeom prst="rect">
            <a:avLst/>
          </a:prstGeom>
        </p:spPr>
        <p:txBody>
          <a:bodyPr vert="horz" lIns="91407" tIns="45704" rIns="91407" bIns="45704" anchor="b"/>
          <a:lstStyle>
            <a:lvl1pPr algn="r">
              <a:defRPr sz="1200">
                <a:solidFill>
                  <a:schemeClr val="accent2"/>
                </a:solidFill>
              </a:defRPr>
            </a:lvl1pPr>
          </a:lstStyle>
          <a:p>
            <a:pPr defTabSz="913224" fontAlgn="auto">
              <a:spcBef>
                <a:spcPts val="0"/>
              </a:spcBef>
              <a:spcAft>
                <a:spcPts val="0"/>
              </a:spcAft>
            </a:pPr>
            <a:fld id="{72AC53DF-4216-466D-99A7-94400E6C2A25}" type="slidenum">
              <a:rPr lang="en-US" smtClean="0">
                <a:solidFill>
                  <a:srgbClr val="3333CC"/>
                </a:solidFill>
                <a:latin typeface="Corbel"/>
                <a:ea typeface="+mn-ea"/>
                <a:cs typeface="+mn-cs"/>
              </a:rPr>
              <a:pPr defTabSz="913224" fontAlgn="auto">
                <a:spcBef>
                  <a:spcPts val="0"/>
                </a:spcBef>
                <a:spcAft>
                  <a:spcPts val="0"/>
                </a:spcAft>
              </a:pPr>
              <a:t>‹#›</a:t>
            </a:fld>
            <a:endParaRPr lang="en-US">
              <a:solidFill>
                <a:srgbClr val="3333CC"/>
              </a:solidFill>
              <a:latin typeface="Corbel"/>
              <a:ea typeface="+mn-ea"/>
              <a:cs typeface="+mn-cs"/>
            </a:endParaRPr>
          </a:p>
        </p:txBody>
      </p:sp>
      <p:sp>
        <p:nvSpPr>
          <p:cNvPr id="29" name="Title Placeholder 28"/>
          <p:cNvSpPr>
            <a:spLocks noGrp="1"/>
          </p:cNvSpPr>
          <p:nvPr>
            <p:ph type="title"/>
          </p:nvPr>
        </p:nvSpPr>
        <p:spPr>
          <a:xfrm>
            <a:off x="914400" y="0"/>
            <a:ext cx="7772400" cy="914400"/>
          </a:xfrm>
          <a:prstGeom prst="rect">
            <a:avLst/>
          </a:prstGeom>
        </p:spPr>
        <p:txBody>
          <a:bodyPr vert="horz" lIns="91407" tIns="45704" rIns="91407" bIns="45704" rtlCol="0" anchor="ctr">
            <a:normAutofit/>
          </a:bodyPr>
          <a:lstStyle/>
          <a:p>
            <a:r>
              <a:rPr lang="en-US" dirty="0" smtClean="0"/>
              <a:t>Click to edit Master title style</a:t>
            </a:r>
            <a:endParaRPr lang="en-US" dirty="0"/>
          </a:p>
        </p:txBody>
      </p:sp>
    </p:spTree>
  </p:cSld>
  <p:clrMap bg1="dk1" tx1="lt1" bg2="dk2" tx2="lt2" accent1="accent1" accent2="accent2" accent3="accent3" accent4="accent4" accent5="accent5" accent6="accent6" hlink="hlink" folHlink="folHlink"/>
  <p:sldLayoutIdLst>
    <p:sldLayoutId id="2147484176" r:id="rId1"/>
  </p:sldLayoutIdLst>
  <p:timing>
    <p:tnLst>
      <p:par>
        <p:cTn id="1" dur="indefinite" restart="never" nodeType="tmRoot"/>
      </p:par>
    </p:tnLst>
  </p:timing>
  <p:hf hdr="0" dt="0"/>
  <p:txStyles>
    <p:titleStyle>
      <a:lvl1pPr algn="r" rtl="0" eaLnBrk="1" latinLnBrk="0" hangingPunct="1">
        <a:spcBef>
          <a:spcPct val="0"/>
        </a:spcBef>
        <a:buNone/>
        <a:defRPr sz="4800" kern="1200" spc="-150" baseline="0">
          <a:solidFill>
            <a:srgbClr val="404040"/>
          </a:solidFill>
          <a:effectLst>
            <a:reflection blurRad="6350" stA="55000" endA="300" endPos="45500" dir="5400000" sy="-100000" algn="bl" rotWithShape="0"/>
          </a:effectLst>
          <a:latin typeface="+mj-lt"/>
          <a:ea typeface="+mj-ea"/>
          <a:cs typeface="+mj-cs"/>
        </a:defRPr>
      </a:lvl1pPr>
    </p:titleStyle>
    <p:bodyStyle>
      <a:lvl1pPr marL="411333" indent="-342778" algn="l" rtl="0" eaLnBrk="1" latinLnBrk="0" hangingPunct="1">
        <a:spcBef>
          <a:spcPts val="700"/>
        </a:spcBef>
        <a:buClrTx/>
        <a:buSzPct val="95000"/>
        <a:buFont typeface="Wingdings"/>
        <a:buChar char=""/>
        <a:defRPr sz="3000" kern="1200">
          <a:solidFill>
            <a:srgbClr val="0000FF"/>
          </a:solidFill>
          <a:latin typeface="+mn-lt"/>
          <a:ea typeface="+mn-ea"/>
          <a:cs typeface="+mn-cs"/>
        </a:defRPr>
      </a:lvl1pPr>
      <a:lvl2pPr marL="740398" indent="-285647" algn="l" rtl="0" eaLnBrk="1" latinLnBrk="0" hangingPunct="1">
        <a:spcBef>
          <a:spcPct val="20000"/>
        </a:spcBef>
        <a:buClrTx/>
        <a:buSzPct val="90000"/>
        <a:buFont typeface="Wingdings" pitchFamily="2" charset="2"/>
        <a:buChar char="§"/>
        <a:defRPr sz="2600" kern="1200">
          <a:solidFill>
            <a:schemeClr val="bg1"/>
          </a:solidFill>
          <a:latin typeface="+mn-lt"/>
          <a:ea typeface="+mn-ea"/>
          <a:cs typeface="+mn-cs"/>
        </a:defRPr>
      </a:lvl2pPr>
      <a:lvl3pPr marL="996339" indent="-228517" algn="l" rtl="0" eaLnBrk="1" latinLnBrk="0" hangingPunct="1">
        <a:spcBef>
          <a:spcPct val="20000"/>
        </a:spcBef>
        <a:buClrTx/>
        <a:buFont typeface="Wingdings 2"/>
        <a:buChar char=""/>
        <a:defRPr sz="2400" kern="1200">
          <a:solidFill>
            <a:srgbClr val="008000"/>
          </a:solidFill>
          <a:latin typeface="+mn-lt"/>
          <a:ea typeface="+mn-ea"/>
          <a:cs typeface="+mn-cs"/>
        </a:defRPr>
      </a:lvl3pPr>
      <a:lvl4pPr marL="1261420" indent="-228517" algn="l" rtl="0" eaLnBrk="1" latinLnBrk="0" hangingPunct="1">
        <a:spcBef>
          <a:spcPct val="20000"/>
        </a:spcBef>
        <a:buClrTx/>
        <a:buFont typeface="Wingdings 3"/>
        <a:buChar char=""/>
        <a:defRPr sz="2200" kern="1200">
          <a:solidFill>
            <a:srgbClr val="800000"/>
          </a:solidFill>
          <a:latin typeface="+mn-lt"/>
          <a:ea typeface="+mn-ea"/>
          <a:cs typeface="+mn-cs"/>
        </a:defRPr>
      </a:lvl4pPr>
      <a:lvl5pPr marL="1480798" indent="-210236" algn="l" rtl="0" eaLnBrk="1" latinLnBrk="0" hangingPunct="1">
        <a:spcBef>
          <a:spcPct val="20000"/>
        </a:spcBef>
        <a:buClrTx/>
        <a:buFont typeface="Wingdings 2"/>
        <a:buChar char=""/>
        <a:defRPr sz="2000" kern="1200">
          <a:solidFill>
            <a:srgbClr val="C14215"/>
          </a:solidFill>
          <a:latin typeface="+mn-lt"/>
          <a:ea typeface="+mn-ea"/>
          <a:cs typeface="+mn-cs"/>
        </a:defRPr>
      </a:lvl5pPr>
      <a:lvl6pPr marL="1709316" indent="-210236"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272"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226"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5181"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035" algn="l" rtl="0" eaLnBrk="1" hangingPunct="1">
        <a:defRPr kern="1200">
          <a:solidFill>
            <a:schemeClr val="tx1"/>
          </a:solidFill>
          <a:latin typeface="+mn-lt"/>
          <a:ea typeface="+mn-ea"/>
          <a:cs typeface="+mn-cs"/>
        </a:defRPr>
      </a:lvl2pPr>
      <a:lvl3pPr marL="914071" algn="l" rtl="0" eaLnBrk="1" hangingPunct="1">
        <a:defRPr kern="1200">
          <a:solidFill>
            <a:schemeClr val="tx1"/>
          </a:solidFill>
          <a:latin typeface="+mn-lt"/>
          <a:ea typeface="+mn-ea"/>
          <a:cs typeface="+mn-cs"/>
        </a:defRPr>
      </a:lvl3pPr>
      <a:lvl4pPr marL="1371110" algn="l" rtl="0" eaLnBrk="1" hangingPunct="1">
        <a:defRPr kern="1200">
          <a:solidFill>
            <a:schemeClr val="tx1"/>
          </a:solidFill>
          <a:latin typeface="+mn-lt"/>
          <a:ea typeface="+mn-ea"/>
          <a:cs typeface="+mn-cs"/>
        </a:defRPr>
      </a:lvl4pPr>
      <a:lvl5pPr marL="1828146" algn="l" rtl="0" eaLnBrk="1" hangingPunct="1">
        <a:defRPr kern="1200">
          <a:solidFill>
            <a:schemeClr val="tx1"/>
          </a:solidFill>
          <a:latin typeface="+mn-lt"/>
          <a:ea typeface="+mn-ea"/>
          <a:cs typeface="+mn-cs"/>
        </a:defRPr>
      </a:lvl5pPr>
      <a:lvl6pPr marL="2285181" algn="l" rtl="0" eaLnBrk="1" hangingPunct="1">
        <a:defRPr kern="1200">
          <a:solidFill>
            <a:schemeClr val="tx1"/>
          </a:solidFill>
          <a:latin typeface="+mn-lt"/>
          <a:ea typeface="+mn-ea"/>
          <a:cs typeface="+mn-cs"/>
        </a:defRPr>
      </a:lvl6pPr>
      <a:lvl7pPr marL="2742219" algn="l" rtl="0" eaLnBrk="1" hangingPunct="1">
        <a:defRPr kern="1200">
          <a:solidFill>
            <a:schemeClr val="tx1"/>
          </a:solidFill>
          <a:latin typeface="+mn-lt"/>
          <a:ea typeface="+mn-ea"/>
          <a:cs typeface="+mn-cs"/>
        </a:defRPr>
      </a:lvl7pPr>
      <a:lvl8pPr marL="3199252" algn="l" rtl="0" eaLnBrk="1" hangingPunct="1">
        <a:defRPr kern="1200">
          <a:solidFill>
            <a:schemeClr val="tx1"/>
          </a:solidFill>
          <a:latin typeface="+mn-lt"/>
          <a:ea typeface="+mn-ea"/>
          <a:cs typeface="+mn-cs"/>
        </a:defRPr>
      </a:lvl8pPr>
      <a:lvl9pPr marL="3656291" algn="l" rtl="0" eaLnBrk="1" hangingPunct="1">
        <a:defRPr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AEB"/>
        </a:solidFill>
        <a:effectLst/>
      </p:bgPr>
    </p:bg>
    <p:spTree>
      <p:nvGrpSpPr>
        <p:cNvPr id="1" name=""/>
        <p:cNvGrpSpPr/>
        <p:nvPr/>
      </p:nvGrpSpPr>
      <p:grpSpPr>
        <a:xfrm>
          <a:off x="0" y="0"/>
          <a:ext cx="0" cy="0"/>
          <a:chOff x="0" y="0"/>
          <a:chExt cx="0" cy="0"/>
        </a:xfrm>
      </p:grpSpPr>
      <p:sp>
        <p:nvSpPr>
          <p:cNvPr id="15368" name="Rectangle 8"/>
          <p:cNvSpPr>
            <a:spLocks noChangeArrowheads="1"/>
          </p:cNvSpPr>
          <p:nvPr/>
        </p:nvSpPr>
        <p:spPr bwMode="auto">
          <a:xfrm>
            <a:off x="152400" y="1066800"/>
            <a:ext cx="8839200" cy="76200"/>
          </a:xfrm>
          <a:prstGeom prst="rect">
            <a:avLst/>
          </a:prstGeom>
          <a:gradFill rotWithShape="0">
            <a:gsLst>
              <a:gs pos="0">
                <a:schemeClr val="tx2"/>
              </a:gs>
              <a:gs pos="100000">
                <a:srgbClr val="FFFF99">
                  <a:alpha val="14000"/>
                </a:srgbClr>
              </a:gs>
            </a:gsLst>
            <a:lin ang="0" scaled="1"/>
          </a:gradFill>
          <a:ln w="9525">
            <a:noFill/>
            <a:miter lim="800000"/>
            <a:headEnd/>
            <a:tailEnd/>
          </a:ln>
          <a:effectLst/>
        </p:spPr>
        <p:txBody>
          <a:bodyPr wrap="none" anchor="ctr">
            <a:prstTxWarp prst="textNoShape">
              <a:avLst/>
            </a:prstTxWarp>
          </a:bodyPr>
          <a:lstStyle/>
          <a:p>
            <a:pPr>
              <a:defRPr/>
            </a:pPr>
            <a:endParaRPr lang="en-US">
              <a:solidFill>
                <a:srgbClr val="4E020C"/>
              </a:solidFill>
              <a:latin typeface="Arial" pitchFamily="-111" charset="0"/>
              <a:ea typeface="Arial Unicode MS" pitchFamily="-111" charset="0"/>
              <a:cs typeface="Arial Unicode MS" pitchFamily="-111" charset="0"/>
            </a:endParaRPr>
          </a:p>
        </p:txBody>
      </p:sp>
      <p:sp>
        <p:nvSpPr>
          <p:cNvPr id="15362" name="Rectangle 2"/>
          <p:cNvSpPr>
            <a:spLocks noGrp="1" noChangeArrowheads="1"/>
          </p:cNvSpPr>
          <p:nvPr>
            <p:ph type="title"/>
          </p:nvPr>
        </p:nvSpPr>
        <p:spPr bwMode="auto">
          <a:xfrm>
            <a:off x="863600" y="304800"/>
            <a:ext cx="7404100" cy="685800"/>
          </a:xfrm>
          <a:prstGeom prst="rect">
            <a:avLst/>
          </a:prstGeom>
          <a:gradFill flip="none" rotWithShape="1">
            <a:gsLst>
              <a:gs pos="0">
                <a:schemeClr val="bg2">
                  <a:alpha val="20000"/>
                </a:schemeClr>
              </a:gs>
              <a:gs pos="100000">
                <a:schemeClr val="bg2">
                  <a:alpha val="20000"/>
                </a:schemeClr>
              </a:gs>
              <a:gs pos="50000">
                <a:schemeClr val="accent1"/>
              </a:gs>
            </a:gsLst>
            <a:lin ang="0" scaled="1"/>
            <a:tileRect/>
          </a:gra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152400" y="1295400"/>
            <a:ext cx="88392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65" name="Rectangle 5"/>
          <p:cNvSpPr>
            <a:spLocks noGrp="1" noChangeArrowheads="1"/>
          </p:cNvSpPr>
          <p:nvPr>
            <p:ph type="ftr" sz="quarter" idx="3"/>
          </p:nvPr>
        </p:nvSpPr>
        <p:spPr bwMode="auto">
          <a:xfrm>
            <a:off x="0" y="6553200"/>
            <a:ext cx="4419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tx2"/>
                </a:solidFill>
                <a:latin typeface="Arial" pitchFamily="-111" charset="0"/>
                <a:ea typeface="Arial Unicode MS" pitchFamily="-111" charset="0"/>
                <a:cs typeface="Arial Unicode MS" pitchFamily="-111" charset="0"/>
              </a:defRPr>
            </a:lvl1pPr>
          </a:lstStyle>
          <a:p>
            <a:pPr>
              <a:defRPr/>
            </a:pPr>
            <a:r>
              <a:rPr lang="en-US" smtClean="0">
                <a:solidFill>
                  <a:srgbClr val="AB3B41"/>
                </a:solidFill>
              </a:rPr>
              <a:t>I. Mikulec: CMS</a:t>
            </a:r>
            <a:endParaRPr lang="en-US" dirty="0">
              <a:solidFill>
                <a:srgbClr val="AB3B41"/>
              </a:solidFill>
            </a:endParaRPr>
          </a:p>
        </p:txBody>
      </p:sp>
      <p:sp>
        <p:nvSpPr>
          <p:cNvPr id="15366" name="Rectangle 6"/>
          <p:cNvSpPr>
            <a:spLocks noGrp="1" noChangeArrowheads="1"/>
          </p:cNvSpPr>
          <p:nvPr>
            <p:ph type="sldNum" sz="quarter" idx="4"/>
          </p:nvPr>
        </p:nvSpPr>
        <p:spPr bwMode="auto">
          <a:xfrm>
            <a:off x="8382000" y="6553200"/>
            <a:ext cx="762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2"/>
                </a:solidFill>
                <a:latin typeface="Arial" pitchFamily="-111" charset="0"/>
                <a:ea typeface="Arial Unicode MS" pitchFamily="-111" charset="0"/>
                <a:cs typeface="Arial Unicode MS" pitchFamily="-111" charset="0"/>
              </a:defRPr>
            </a:lvl1pPr>
          </a:lstStyle>
          <a:p>
            <a:pPr>
              <a:defRPr/>
            </a:pPr>
            <a:fld id="{ADC78A36-17C9-9C42-AB99-0066CC00C80E}" type="slidenum">
              <a:rPr lang="en-US">
                <a:solidFill>
                  <a:srgbClr val="AB3B41"/>
                </a:solidFill>
              </a:rPr>
              <a:pPr>
                <a:defRPr/>
              </a:pPr>
              <a:t>‹#›</a:t>
            </a:fld>
            <a:endParaRPr lang="en-US">
              <a:solidFill>
                <a:srgbClr val="AB3B41"/>
              </a:solidFill>
            </a:endParaRPr>
          </a:p>
        </p:txBody>
      </p:sp>
      <p:pic>
        <p:nvPicPr>
          <p:cNvPr id="1031" name="Picture 6" descr="CMSLogo.gif"/>
          <p:cNvPicPr>
            <a:picLocks noChangeAspect="1"/>
          </p:cNvPicPr>
          <p:nvPr/>
        </p:nvPicPr>
        <p:blipFill>
          <a:blip r:embed="rId3"/>
          <a:srcRect/>
          <a:stretch>
            <a:fillRect/>
          </a:stretch>
        </p:blipFill>
        <p:spPr bwMode="auto">
          <a:xfrm>
            <a:off x="158750" y="298450"/>
            <a:ext cx="698500" cy="698500"/>
          </a:xfrm>
          <a:prstGeom prst="rect">
            <a:avLst/>
          </a:prstGeom>
          <a:noFill/>
          <a:ln w="9525">
            <a:noFill/>
            <a:miter lim="800000"/>
            <a:headEnd/>
            <a:tailEnd/>
          </a:ln>
        </p:spPr>
      </p:pic>
      <p:pic>
        <p:nvPicPr>
          <p:cNvPr id="1032" name="Picture 9" descr="oeaw_logo_blau_e.jpg"/>
          <p:cNvPicPr>
            <a:picLocks noChangeAspect="1"/>
          </p:cNvPicPr>
          <p:nvPr/>
        </p:nvPicPr>
        <p:blipFill>
          <a:blip r:embed="rId4"/>
          <a:srcRect/>
          <a:stretch>
            <a:fillRect/>
          </a:stretch>
        </p:blipFill>
        <p:spPr bwMode="auto">
          <a:xfrm>
            <a:off x="8274050" y="298450"/>
            <a:ext cx="723900" cy="6921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79" r:id="rId1"/>
  </p:sldLayoutIdLst>
  <p:hf hdr="0" dt="0"/>
  <p:txStyles>
    <p:titleStyle>
      <a:lvl1pPr algn="ctr" rtl="0" eaLnBrk="0" fontAlgn="base" hangingPunct="0">
        <a:spcBef>
          <a:spcPct val="0"/>
        </a:spcBef>
        <a:spcAft>
          <a:spcPct val="0"/>
        </a:spcAft>
        <a:defRPr sz="36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3600" b="1">
          <a:solidFill>
            <a:schemeClr val="tx2"/>
          </a:solidFill>
          <a:latin typeface="Arial" pitchFamily="80" charset="0"/>
          <a:ea typeface="ＭＳ Ｐゴシック" pitchFamily="-112" charset="-128"/>
          <a:cs typeface="ＭＳ Ｐゴシック" pitchFamily="-112" charset="-128"/>
        </a:defRPr>
      </a:lvl2pPr>
      <a:lvl3pPr algn="ctr" rtl="0" eaLnBrk="0" fontAlgn="base" hangingPunct="0">
        <a:spcBef>
          <a:spcPct val="0"/>
        </a:spcBef>
        <a:spcAft>
          <a:spcPct val="0"/>
        </a:spcAft>
        <a:defRPr sz="3600" b="1">
          <a:solidFill>
            <a:schemeClr val="tx2"/>
          </a:solidFill>
          <a:latin typeface="Arial" pitchFamily="80" charset="0"/>
          <a:ea typeface="ＭＳ Ｐゴシック" pitchFamily="-112" charset="-128"/>
          <a:cs typeface="ＭＳ Ｐゴシック" pitchFamily="-112" charset="-128"/>
        </a:defRPr>
      </a:lvl3pPr>
      <a:lvl4pPr algn="ctr" rtl="0" eaLnBrk="0" fontAlgn="base" hangingPunct="0">
        <a:spcBef>
          <a:spcPct val="0"/>
        </a:spcBef>
        <a:spcAft>
          <a:spcPct val="0"/>
        </a:spcAft>
        <a:defRPr sz="3600" b="1">
          <a:solidFill>
            <a:schemeClr val="tx2"/>
          </a:solidFill>
          <a:latin typeface="Arial" pitchFamily="80" charset="0"/>
          <a:ea typeface="ＭＳ Ｐゴシック" pitchFamily="-112" charset="-128"/>
          <a:cs typeface="ＭＳ Ｐゴシック" pitchFamily="-112" charset="-128"/>
        </a:defRPr>
      </a:lvl4pPr>
      <a:lvl5pPr algn="ctr" rtl="0" eaLnBrk="0" fontAlgn="base" hangingPunct="0">
        <a:spcBef>
          <a:spcPct val="0"/>
        </a:spcBef>
        <a:spcAft>
          <a:spcPct val="0"/>
        </a:spcAft>
        <a:defRPr sz="3600" b="1">
          <a:solidFill>
            <a:schemeClr val="tx2"/>
          </a:solidFill>
          <a:latin typeface="Arial" pitchFamily="80" charset="0"/>
          <a:ea typeface="ＭＳ Ｐゴシック" pitchFamily="-112" charset="-128"/>
          <a:cs typeface="ＭＳ Ｐゴシック" pitchFamily="-112" charset="-128"/>
        </a:defRPr>
      </a:lvl5pPr>
      <a:lvl6pPr marL="457200" algn="l" rtl="0" eaLnBrk="1" fontAlgn="base" hangingPunct="1">
        <a:spcBef>
          <a:spcPct val="0"/>
        </a:spcBef>
        <a:spcAft>
          <a:spcPct val="0"/>
        </a:spcAft>
        <a:defRPr sz="3600" b="1">
          <a:solidFill>
            <a:schemeClr val="tx2"/>
          </a:solidFill>
          <a:latin typeface="Arial" pitchFamily="80" charset="0"/>
        </a:defRPr>
      </a:lvl6pPr>
      <a:lvl7pPr marL="914400" algn="l" rtl="0" eaLnBrk="1" fontAlgn="base" hangingPunct="1">
        <a:spcBef>
          <a:spcPct val="0"/>
        </a:spcBef>
        <a:spcAft>
          <a:spcPct val="0"/>
        </a:spcAft>
        <a:defRPr sz="3600" b="1">
          <a:solidFill>
            <a:schemeClr val="tx2"/>
          </a:solidFill>
          <a:latin typeface="Arial" pitchFamily="80" charset="0"/>
        </a:defRPr>
      </a:lvl7pPr>
      <a:lvl8pPr marL="1371600" algn="l" rtl="0" eaLnBrk="1" fontAlgn="base" hangingPunct="1">
        <a:spcBef>
          <a:spcPct val="0"/>
        </a:spcBef>
        <a:spcAft>
          <a:spcPct val="0"/>
        </a:spcAft>
        <a:defRPr sz="3600" b="1">
          <a:solidFill>
            <a:schemeClr val="tx2"/>
          </a:solidFill>
          <a:latin typeface="Arial" pitchFamily="80" charset="0"/>
        </a:defRPr>
      </a:lvl8pPr>
      <a:lvl9pPr marL="1828800" algn="l" rtl="0" eaLnBrk="1" fontAlgn="base" hangingPunct="1">
        <a:spcBef>
          <a:spcPct val="0"/>
        </a:spcBef>
        <a:spcAft>
          <a:spcPct val="0"/>
        </a:spcAft>
        <a:defRPr sz="3600" b="1">
          <a:solidFill>
            <a:schemeClr val="tx2"/>
          </a:solidFill>
          <a:latin typeface="Arial" pitchFamily="80" charset="0"/>
        </a:defRPr>
      </a:lvl9pPr>
    </p:titleStyle>
    <p:bodyStyle>
      <a:lvl1pPr marL="342900" indent="-342900" algn="l" rtl="0" eaLnBrk="0" fontAlgn="base" hangingPunct="0">
        <a:spcBef>
          <a:spcPct val="20000"/>
        </a:spcBef>
        <a:spcAft>
          <a:spcPct val="0"/>
        </a:spcAft>
        <a:buClr>
          <a:schemeClr val="tx2"/>
        </a:buClr>
        <a:buFont typeface="Wingdings" pitchFamily="-108" charset="2"/>
        <a:buChar char="§"/>
        <a:defRPr b="1">
          <a:solidFill>
            <a:srgbClr val="000090"/>
          </a:solidFill>
          <a:latin typeface="+mn-lt"/>
          <a:ea typeface="+mn-ea"/>
          <a:cs typeface="+mn-cs"/>
        </a:defRPr>
      </a:lvl1pPr>
      <a:lvl2pPr marL="742950" indent="-285750" algn="l" rtl="0" eaLnBrk="0" fontAlgn="base" hangingPunct="0">
        <a:spcBef>
          <a:spcPct val="20000"/>
        </a:spcBef>
        <a:spcAft>
          <a:spcPct val="0"/>
        </a:spcAft>
        <a:buFont typeface="Wingdings" pitchFamily="-108" charset="2"/>
        <a:buChar char="§"/>
        <a:defRPr sz="1600" b="1">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Font typeface="Wingdings" pitchFamily="-108" charset="2"/>
        <a:buChar char="§"/>
        <a:defRPr sz="1400" b="1">
          <a:solidFill>
            <a:srgbClr val="595959"/>
          </a:solidFill>
          <a:latin typeface="+mn-lt"/>
          <a:ea typeface="ＭＳ Ｐゴシック" pitchFamily="80" charset="-128"/>
        </a:defRPr>
      </a:lvl3pPr>
      <a:lvl4pPr marL="1600200" indent="-228600" algn="l" rtl="0" eaLnBrk="0" fontAlgn="base" hangingPunct="0">
        <a:spcBef>
          <a:spcPct val="20000"/>
        </a:spcBef>
        <a:spcAft>
          <a:spcPct val="0"/>
        </a:spcAft>
        <a:buFont typeface="Wingdings" pitchFamily="-108" charset="2"/>
        <a:buChar char="§"/>
        <a:defRPr sz="1200" b="1">
          <a:solidFill>
            <a:srgbClr val="595959"/>
          </a:solidFill>
          <a:latin typeface="+mn-lt"/>
          <a:ea typeface="ＭＳ Ｐゴシック" pitchFamily="80" charset="-128"/>
        </a:defRPr>
      </a:lvl4pPr>
      <a:lvl5pPr marL="2057400" indent="-228600" algn="l" rtl="0" eaLnBrk="0" fontAlgn="base" hangingPunct="0">
        <a:spcBef>
          <a:spcPct val="20000"/>
        </a:spcBef>
        <a:spcAft>
          <a:spcPct val="0"/>
        </a:spcAft>
        <a:buFont typeface="Wingdings" pitchFamily="-108" charset="2"/>
        <a:buChar char="§"/>
        <a:defRPr sz="1200" b="1">
          <a:solidFill>
            <a:srgbClr val="595959"/>
          </a:solidFill>
          <a:latin typeface="+mn-lt"/>
          <a:ea typeface="ＭＳ Ｐゴシック" pitchFamily="80" charset="-128"/>
        </a:defRPr>
      </a:lvl5pPr>
      <a:lvl6pPr marL="2514600" indent="-228600" algn="l" rtl="0" eaLnBrk="1" fontAlgn="base" hangingPunct="1">
        <a:spcBef>
          <a:spcPct val="20000"/>
        </a:spcBef>
        <a:spcAft>
          <a:spcPct val="0"/>
        </a:spcAft>
        <a:buFont typeface="Wingdings" pitchFamily="80" charset="2"/>
        <a:buChar char="§"/>
        <a:defRPr sz="2000" b="1">
          <a:solidFill>
            <a:schemeClr val="tx1"/>
          </a:solidFill>
          <a:latin typeface="+mn-lt"/>
          <a:ea typeface="ＭＳ Ｐゴシック" pitchFamily="80" charset="-128"/>
        </a:defRPr>
      </a:lvl6pPr>
      <a:lvl7pPr marL="2971800" indent="-228600" algn="l" rtl="0" eaLnBrk="1" fontAlgn="base" hangingPunct="1">
        <a:spcBef>
          <a:spcPct val="20000"/>
        </a:spcBef>
        <a:spcAft>
          <a:spcPct val="0"/>
        </a:spcAft>
        <a:buFont typeface="Wingdings" pitchFamily="80" charset="2"/>
        <a:buChar char="§"/>
        <a:defRPr sz="2000" b="1">
          <a:solidFill>
            <a:schemeClr val="tx1"/>
          </a:solidFill>
          <a:latin typeface="+mn-lt"/>
          <a:ea typeface="ＭＳ Ｐゴシック" pitchFamily="80" charset="-128"/>
        </a:defRPr>
      </a:lvl7pPr>
      <a:lvl8pPr marL="3429000" indent="-228600" algn="l" rtl="0" eaLnBrk="1" fontAlgn="base" hangingPunct="1">
        <a:spcBef>
          <a:spcPct val="20000"/>
        </a:spcBef>
        <a:spcAft>
          <a:spcPct val="0"/>
        </a:spcAft>
        <a:buFont typeface="Wingdings" pitchFamily="80" charset="2"/>
        <a:buChar char="§"/>
        <a:defRPr sz="2000" b="1">
          <a:solidFill>
            <a:schemeClr val="tx1"/>
          </a:solidFill>
          <a:latin typeface="+mn-lt"/>
          <a:ea typeface="ＭＳ Ｐゴシック" pitchFamily="80" charset="-128"/>
        </a:defRPr>
      </a:lvl8pPr>
      <a:lvl9pPr marL="3886200" indent="-228600" algn="l" rtl="0" eaLnBrk="1" fontAlgn="base" hangingPunct="1">
        <a:spcBef>
          <a:spcPct val="20000"/>
        </a:spcBef>
        <a:spcAft>
          <a:spcPct val="0"/>
        </a:spcAft>
        <a:buFont typeface="Wingdings" pitchFamily="80" charset="2"/>
        <a:buChar char="§"/>
        <a:defRPr sz="2000" b="1">
          <a:solidFill>
            <a:schemeClr val="tx1"/>
          </a:solidFill>
          <a:latin typeface="+mn-lt"/>
          <a:ea typeface="ＭＳ Ｐゴシック" pitchFamily="8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533400" y="6407150"/>
            <a:ext cx="6553200" cy="298450"/>
          </a:xfrm>
          <a:prstGeom prst="rect">
            <a:avLst/>
          </a:prstGeom>
          <a:noFill/>
          <a:ln w="9525">
            <a:noFill/>
            <a:miter lim="800000"/>
            <a:headEnd/>
            <a:tailEnd/>
          </a:ln>
          <a:effectLst/>
        </p:spPr>
        <p:txBody>
          <a:bodyPr vert="horz" wrap="square" lIns="91282" tIns="45640" rIns="91282" bIns="45640" numCol="1" anchor="t" anchorCtr="0" compatLnSpc="1">
            <a:prstTxWarp prst="textNoShape">
              <a:avLst/>
            </a:prstTxWarp>
          </a:bodyPr>
          <a:lstStyle>
            <a:lvl1pPr algn="l">
              <a:defRPr sz="1400">
                <a:solidFill>
                  <a:schemeClr val="tx1"/>
                </a:solidFill>
                <a:latin typeface="Times New Roman" pitchFamily="18" charset="0"/>
              </a:defRPr>
            </a:lvl1pPr>
          </a:lstStyle>
          <a:p>
            <a:pPr defTabSz="914400">
              <a:defRPr/>
            </a:pPr>
            <a:endParaRPr lang="en-US" dirty="0">
              <a:solidFill>
                <a:srgbClr val="000000"/>
              </a:solidFill>
              <a:ea typeface="+mn-ea"/>
              <a:cs typeface="+mn-cs"/>
            </a:endParaRPr>
          </a:p>
        </p:txBody>
      </p:sp>
      <p:sp>
        <p:nvSpPr>
          <p:cNvPr id="1027" name="Rectangle 2"/>
          <p:cNvSpPr>
            <a:spLocks noGrp="1" noChangeArrowheads="1"/>
          </p:cNvSpPr>
          <p:nvPr>
            <p:ph type="title"/>
          </p:nvPr>
        </p:nvSpPr>
        <p:spPr bwMode="auto">
          <a:xfrm>
            <a:off x="533400" y="304800"/>
            <a:ext cx="8077200" cy="838200"/>
          </a:xfrm>
          <a:prstGeom prst="rect">
            <a:avLst/>
          </a:prstGeom>
          <a:noFill/>
          <a:ln w="9525">
            <a:noFill/>
            <a:miter lim="800000"/>
            <a:headEnd/>
            <a:tailEnd/>
          </a:ln>
        </p:spPr>
        <p:txBody>
          <a:bodyPr vert="horz" wrap="square" lIns="91282" tIns="45640" rIns="91282" bIns="45640" numCol="1" anchor="ctr" anchorCtr="0" compatLnSpc="1">
            <a:prstTxWarp prst="textNoShape">
              <a:avLst/>
            </a:prstTxWarp>
          </a:bodyPr>
          <a:lstStyle/>
          <a:p>
            <a:pPr lvl="0"/>
            <a:r>
              <a:rPr lang="en-US"/>
              <a:t>Click to edit Master title style</a:t>
            </a:r>
          </a:p>
        </p:txBody>
      </p:sp>
      <p:sp>
        <p:nvSpPr>
          <p:cNvPr id="2" name="Rectangle 3"/>
          <p:cNvSpPr>
            <a:spLocks noGrp="1" noChangeArrowheads="1"/>
          </p:cNvSpPr>
          <p:nvPr>
            <p:ph type="body" idx="1"/>
          </p:nvPr>
        </p:nvSpPr>
        <p:spPr bwMode="auto">
          <a:xfrm>
            <a:off x="533400" y="1371600"/>
            <a:ext cx="8153400" cy="4876800"/>
          </a:xfrm>
          <a:prstGeom prst="rect">
            <a:avLst/>
          </a:prstGeom>
          <a:noFill/>
          <a:ln w="9525">
            <a:noFill/>
            <a:miter lim="800000"/>
            <a:headEnd/>
            <a:tailEnd/>
          </a:ln>
        </p:spPr>
        <p:txBody>
          <a:bodyPr vert="horz" wrap="square" lIns="91282" tIns="45640" rIns="91282"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9" name="Picture 7" descr="cms"/>
          <p:cNvPicPr>
            <a:picLocks noChangeAspect="1" noChangeArrowheads="1"/>
          </p:cNvPicPr>
          <p:nvPr userDrawn="1"/>
        </p:nvPicPr>
        <p:blipFill>
          <a:blip r:embed="rId2"/>
          <a:srcRect/>
          <a:stretch>
            <a:fillRect/>
          </a:stretch>
        </p:blipFill>
        <p:spPr bwMode="auto">
          <a:xfrm>
            <a:off x="7162800" y="6384925"/>
            <a:ext cx="1649413" cy="396875"/>
          </a:xfrm>
          <a:prstGeom prst="rect">
            <a:avLst/>
          </a:prstGeom>
          <a:noFill/>
          <a:ln w="9525">
            <a:noFill/>
            <a:miter lim="800000"/>
            <a:headEnd/>
            <a:tailEnd/>
          </a:ln>
        </p:spPr>
      </p:pic>
      <p:sp>
        <p:nvSpPr>
          <p:cNvPr id="1032" name="Line 8"/>
          <p:cNvSpPr>
            <a:spLocks noChangeShapeType="1"/>
          </p:cNvSpPr>
          <p:nvPr userDrawn="1"/>
        </p:nvSpPr>
        <p:spPr bwMode="auto">
          <a:xfrm>
            <a:off x="457200" y="6324600"/>
            <a:ext cx="8229600" cy="0"/>
          </a:xfrm>
          <a:prstGeom prst="line">
            <a:avLst/>
          </a:prstGeom>
          <a:noFill/>
          <a:ln w="28575">
            <a:solidFill>
              <a:schemeClr val="accent2"/>
            </a:solidFill>
            <a:round/>
            <a:headEnd type="diamond" w="med" len="med"/>
            <a:tailEnd type="diamond" w="med" len="med"/>
          </a:ln>
          <a:effectLst/>
        </p:spPr>
        <p:txBody>
          <a:bodyPr lIns="91282" tIns="45640" rIns="91282" bIns="45640"/>
          <a:lstStyle/>
          <a:p>
            <a:pPr algn="ctr" defTabSz="914400">
              <a:defRPr/>
            </a:pPr>
            <a:endParaRPr lang="en-US" sz="3200">
              <a:solidFill>
                <a:srgbClr val="000000"/>
              </a:solidFill>
              <a:latin typeface="Times New Roman" pitchFamily="18" charset="0"/>
              <a:ea typeface="+mn-ea"/>
              <a:cs typeface="+mn-cs"/>
            </a:endParaRPr>
          </a:p>
        </p:txBody>
      </p:sp>
      <p:sp>
        <p:nvSpPr>
          <p:cNvPr id="8" name="Slide Number Placeholder 6"/>
          <p:cNvSpPr txBox="1">
            <a:spLocks/>
          </p:cNvSpPr>
          <p:nvPr userDrawn="1"/>
        </p:nvSpPr>
        <p:spPr>
          <a:xfrm>
            <a:off x="2286000" y="6365875"/>
            <a:ext cx="2133600" cy="365125"/>
          </a:xfrm>
          <a:prstGeom prst="rect">
            <a:avLst/>
          </a:prstGeom>
        </p:spPr>
        <p:txBody>
          <a:bodyPr lIns="91282" tIns="45640" rIns="91282" bIns="45640" anchor="ctr">
            <a:prstTxWarp prst="textNoShape">
              <a:avLst/>
            </a:prstTxWarp>
          </a:bodyPr>
          <a:lstStyle/>
          <a:p>
            <a:pPr algn="r" defTabSz="914400"/>
            <a:fld id="{BDDD62C7-5D91-774E-93CB-7503EEBD53C3}" type="slidenum">
              <a:rPr lang="en-US" sz="1400">
                <a:solidFill>
                  <a:srgbClr val="002060"/>
                </a:solidFill>
                <a:latin typeface="Times New Roman" charset="0"/>
                <a:ea typeface="+mn-ea"/>
                <a:cs typeface="+mn-cs"/>
              </a:rPr>
              <a:pPr algn="r" defTabSz="914400"/>
              <a:t>‹#›</a:t>
            </a:fld>
            <a:endParaRPr lang="en-US" sz="1400">
              <a:solidFill>
                <a:srgbClr val="002060"/>
              </a:solidFill>
              <a:latin typeface="Times New Roman" charset="0"/>
              <a:ea typeface="+mn-ea"/>
              <a:cs typeface="+mn-cs"/>
            </a:endParaRPr>
          </a:p>
        </p:txBody>
      </p:sp>
    </p:spTree>
  </p:cSld>
  <p:clrMap bg1="lt1" tx1="dk1" bg2="lt2" tx2="dk2" accent1="accent1" accent2="accent2" accent3="accent3" accent4="accent4" accent5="accent5" accent6="accent6" hlink="hlink" folHlink="folHlink"/>
  <p:hf hdr="0" dt="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Calibri" pitchFamily="34" charset="0"/>
        </a:defRPr>
      </a:lvl2pPr>
      <a:lvl3pPr algn="ctr" rtl="0" eaLnBrk="0" fontAlgn="base" hangingPunct="0">
        <a:spcBef>
          <a:spcPct val="0"/>
        </a:spcBef>
        <a:spcAft>
          <a:spcPct val="0"/>
        </a:spcAft>
        <a:defRPr sz="4000">
          <a:solidFill>
            <a:schemeClr val="tx2"/>
          </a:solidFill>
          <a:latin typeface="Calibri" pitchFamily="34" charset="0"/>
        </a:defRPr>
      </a:lvl3pPr>
      <a:lvl4pPr algn="ctr" rtl="0" eaLnBrk="0" fontAlgn="base" hangingPunct="0">
        <a:spcBef>
          <a:spcPct val="0"/>
        </a:spcBef>
        <a:spcAft>
          <a:spcPct val="0"/>
        </a:spcAft>
        <a:defRPr sz="4000">
          <a:solidFill>
            <a:schemeClr val="tx2"/>
          </a:solidFill>
          <a:latin typeface="Calibri" pitchFamily="34" charset="0"/>
        </a:defRPr>
      </a:lvl4pPr>
      <a:lvl5pPr algn="ctr" rtl="0" eaLnBrk="0" fontAlgn="base" hangingPunct="0">
        <a:spcBef>
          <a:spcPct val="0"/>
        </a:spcBef>
        <a:spcAft>
          <a:spcPct val="0"/>
        </a:spcAft>
        <a:defRPr sz="4000">
          <a:solidFill>
            <a:schemeClr val="tx2"/>
          </a:solidFill>
          <a:latin typeface="Calibri" pitchFamily="34" charset="0"/>
        </a:defRPr>
      </a:lvl5pPr>
      <a:lvl6pPr marL="456417" algn="ctr" rtl="0" fontAlgn="base">
        <a:spcBef>
          <a:spcPct val="0"/>
        </a:spcBef>
        <a:spcAft>
          <a:spcPct val="0"/>
        </a:spcAft>
        <a:defRPr sz="4000">
          <a:solidFill>
            <a:schemeClr val="tx2"/>
          </a:solidFill>
          <a:latin typeface="Times New Roman" pitchFamily="18" charset="0"/>
        </a:defRPr>
      </a:lvl6pPr>
      <a:lvl7pPr marL="912838" algn="ctr" rtl="0" fontAlgn="base">
        <a:spcBef>
          <a:spcPct val="0"/>
        </a:spcBef>
        <a:spcAft>
          <a:spcPct val="0"/>
        </a:spcAft>
        <a:defRPr sz="4000">
          <a:solidFill>
            <a:schemeClr val="tx2"/>
          </a:solidFill>
          <a:latin typeface="Times New Roman" pitchFamily="18" charset="0"/>
        </a:defRPr>
      </a:lvl7pPr>
      <a:lvl8pPr marL="1369256" algn="ctr" rtl="0" fontAlgn="base">
        <a:spcBef>
          <a:spcPct val="0"/>
        </a:spcBef>
        <a:spcAft>
          <a:spcPct val="0"/>
        </a:spcAft>
        <a:defRPr sz="4000">
          <a:solidFill>
            <a:schemeClr val="tx2"/>
          </a:solidFill>
          <a:latin typeface="Times New Roman" pitchFamily="18" charset="0"/>
        </a:defRPr>
      </a:lvl8pPr>
      <a:lvl9pPr marL="1825679" algn="ctr" rtl="0" fontAlgn="base">
        <a:spcBef>
          <a:spcPct val="0"/>
        </a:spcBef>
        <a:spcAft>
          <a:spcPct val="0"/>
        </a:spcAft>
        <a:defRPr sz="4000">
          <a:solidFill>
            <a:schemeClr val="tx2"/>
          </a:solidFill>
          <a:latin typeface="Times New Roman" pitchFamily="18" charset="0"/>
        </a:defRPr>
      </a:lvl9pPr>
    </p:titleStyle>
    <p:bodyStyle>
      <a:lvl1pPr marL="334963" indent="-334963" algn="l" rtl="0" eaLnBrk="0" fontAlgn="base" hangingPunct="0">
        <a:spcBef>
          <a:spcPct val="20000"/>
        </a:spcBef>
        <a:spcAft>
          <a:spcPct val="0"/>
        </a:spcAft>
        <a:buChar char="•"/>
        <a:defRPr sz="3200">
          <a:solidFill>
            <a:schemeClr val="tx1"/>
          </a:solidFill>
          <a:latin typeface="+mn-lt"/>
          <a:ea typeface="+mn-ea"/>
          <a:cs typeface="+mn-cs"/>
        </a:defRPr>
      </a:lvl1pPr>
      <a:lvl2pPr marL="735013" indent="-277813" algn="l" rtl="0" eaLnBrk="0" fontAlgn="base" hangingPunct="0">
        <a:spcBef>
          <a:spcPct val="20000"/>
        </a:spcBef>
        <a:spcAft>
          <a:spcPct val="0"/>
        </a:spcAft>
        <a:buChar char="–"/>
        <a:defRPr sz="2400">
          <a:solidFill>
            <a:schemeClr val="tx1"/>
          </a:solidFill>
          <a:latin typeface="+mn-lt"/>
          <a:ea typeface="ＭＳ Ｐゴシック" charset="-128"/>
        </a:defRPr>
      </a:lvl2pPr>
      <a:lvl3pPr marL="1133475" indent="-220663" algn="l" rtl="0" eaLnBrk="0" fontAlgn="base" hangingPunct="0">
        <a:spcBef>
          <a:spcPct val="20000"/>
        </a:spcBef>
        <a:spcAft>
          <a:spcPct val="0"/>
        </a:spcAft>
        <a:buChar char="•"/>
        <a:defRPr sz="2000">
          <a:solidFill>
            <a:schemeClr val="tx1"/>
          </a:solidFill>
          <a:latin typeface="+mn-lt"/>
          <a:ea typeface="ＭＳ Ｐゴシック" charset="-128"/>
        </a:defRPr>
      </a:lvl3pPr>
      <a:lvl4pPr marL="1590675" indent="-220663" algn="l" rtl="0" eaLnBrk="0" fontAlgn="base" hangingPunct="0">
        <a:spcBef>
          <a:spcPct val="20000"/>
        </a:spcBef>
        <a:spcAft>
          <a:spcPct val="0"/>
        </a:spcAft>
        <a:buChar char="–"/>
        <a:defRPr sz="1600">
          <a:solidFill>
            <a:schemeClr val="tx1"/>
          </a:solidFill>
          <a:latin typeface="+mn-lt"/>
          <a:ea typeface="ＭＳ Ｐゴシック" charset="-128"/>
        </a:defRPr>
      </a:lvl4pPr>
      <a:lvl5pPr marL="2047875" indent="-220663" algn="l" rtl="0" eaLnBrk="0" fontAlgn="base" hangingPunct="0">
        <a:spcBef>
          <a:spcPct val="20000"/>
        </a:spcBef>
        <a:spcAft>
          <a:spcPct val="0"/>
        </a:spcAft>
        <a:buChar char="»"/>
        <a:defRPr sz="1600">
          <a:solidFill>
            <a:schemeClr val="tx1"/>
          </a:solidFill>
          <a:latin typeface="+mn-lt"/>
          <a:ea typeface="ＭＳ Ｐゴシック" charset="-128"/>
        </a:defRPr>
      </a:lvl5pPr>
      <a:lvl6pPr marL="2510307" indent="-228208" algn="l" rtl="0" fontAlgn="base">
        <a:spcBef>
          <a:spcPct val="20000"/>
        </a:spcBef>
        <a:spcAft>
          <a:spcPct val="0"/>
        </a:spcAft>
        <a:buChar char="»"/>
        <a:defRPr sz="1600">
          <a:solidFill>
            <a:schemeClr val="tx1"/>
          </a:solidFill>
          <a:latin typeface="+mn-lt"/>
        </a:defRPr>
      </a:lvl6pPr>
      <a:lvl7pPr marL="2966726" indent="-228208" algn="l" rtl="0" fontAlgn="base">
        <a:spcBef>
          <a:spcPct val="20000"/>
        </a:spcBef>
        <a:spcAft>
          <a:spcPct val="0"/>
        </a:spcAft>
        <a:buChar char="»"/>
        <a:defRPr sz="1600">
          <a:solidFill>
            <a:schemeClr val="tx1"/>
          </a:solidFill>
          <a:latin typeface="+mn-lt"/>
        </a:defRPr>
      </a:lvl7pPr>
      <a:lvl8pPr marL="3423148" indent="-228208" algn="l" rtl="0" fontAlgn="base">
        <a:spcBef>
          <a:spcPct val="20000"/>
        </a:spcBef>
        <a:spcAft>
          <a:spcPct val="0"/>
        </a:spcAft>
        <a:buChar char="»"/>
        <a:defRPr sz="1600">
          <a:solidFill>
            <a:schemeClr val="tx1"/>
          </a:solidFill>
          <a:latin typeface="+mn-lt"/>
        </a:defRPr>
      </a:lvl8pPr>
      <a:lvl9pPr marL="3879562" indent="-228208" algn="l" rtl="0" fontAlgn="base">
        <a:spcBef>
          <a:spcPct val="20000"/>
        </a:spcBef>
        <a:spcAft>
          <a:spcPct val="0"/>
        </a:spcAft>
        <a:buChar char="»"/>
        <a:defRPr sz="1600">
          <a:solidFill>
            <a:schemeClr val="tx1"/>
          </a:solidFill>
          <a:latin typeface="+mn-lt"/>
        </a:defRPr>
      </a:lvl9pPr>
    </p:bodyStyle>
    <p:otherStyle>
      <a:defPPr>
        <a:defRPr lang="en-US"/>
      </a:defPPr>
      <a:lvl1pPr marL="0" algn="l" defTabSz="912838" rtl="0" eaLnBrk="1" latinLnBrk="0" hangingPunct="1">
        <a:defRPr sz="1800" kern="1200">
          <a:solidFill>
            <a:schemeClr val="tx1"/>
          </a:solidFill>
          <a:latin typeface="+mn-lt"/>
          <a:ea typeface="+mn-ea"/>
          <a:cs typeface="+mn-cs"/>
        </a:defRPr>
      </a:lvl1pPr>
      <a:lvl2pPr marL="456417" algn="l" defTabSz="912838" rtl="0" eaLnBrk="1" latinLnBrk="0" hangingPunct="1">
        <a:defRPr sz="1800" kern="1200">
          <a:solidFill>
            <a:schemeClr val="tx1"/>
          </a:solidFill>
          <a:latin typeface="+mn-lt"/>
          <a:ea typeface="+mn-ea"/>
          <a:cs typeface="+mn-cs"/>
        </a:defRPr>
      </a:lvl2pPr>
      <a:lvl3pPr marL="912838" algn="l" defTabSz="912838" rtl="0" eaLnBrk="1" latinLnBrk="0" hangingPunct="1">
        <a:defRPr sz="1800" kern="1200">
          <a:solidFill>
            <a:schemeClr val="tx1"/>
          </a:solidFill>
          <a:latin typeface="+mn-lt"/>
          <a:ea typeface="+mn-ea"/>
          <a:cs typeface="+mn-cs"/>
        </a:defRPr>
      </a:lvl3pPr>
      <a:lvl4pPr marL="1369256" algn="l" defTabSz="912838" rtl="0" eaLnBrk="1" latinLnBrk="0" hangingPunct="1">
        <a:defRPr sz="1800" kern="1200">
          <a:solidFill>
            <a:schemeClr val="tx1"/>
          </a:solidFill>
          <a:latin typeface="+mn-lt"/>
          <a:ea typeface="+mn-ea"/>
          <a:cs typeface="+mn-cs"/>
        </a:defRPr>
      </a:lvl4pPr>
      <a:lvl5pPr marL="1825679" algn="l" defTabSz="912838" rtl="0" eaLnBrk="1" latinLnBrk="0" hangingPunct="1">
        <a:defRPr sz="1800" kern="1200">
          <a:solidFill>
            <a:schemeClr val="tx1"/>
          </a:solidFill>
          <a:latin typeface="+mn-lt"/>
          <a:ea typeface="+mn-ea"/>
          <a:cs typeface="+mn-cs"/>
        </a:defRPr>
      </a:lvl5pPr>
      <a:lvl6pPr marL="2282098" algn="l" defTabSz="912838" rtl="0" eaLnBrk="1" latinLnBrk="0" hangingPunct="1">
        <a:defRPr sz="1800" kern="1200">
          <a:solidFill>
            <a:schemeClr val="tx1"/>
          </a:solidFill>
          <a:latin typeface="+mn-lt"/>
          <a:ea typeface="+mn-ea"/>
          <a:cs typeface="+mn-cs"/>
        </a:defRPr>
      </a:lvl6pPr>
      <a:lvl7pPr marL="2738517" algn="l" defTabSz="912838" rtl="0" eaLnBrk="1" latinLnBrk="0" hangingPunct="1">
        <a:defRPr sz="1800" kern="1200">
          <a:solidFill>
            <a:schemeClr val="tx1"/>
          </a:solidFill>
          <a:latin typeface="+mn-lt"/>
          <a:ea typeface="+mn-ea"/>
          <a:cs typeface="+mn-cs"/>
        </a:defRPr>
      </a:lvl7pPr>
      <a:lvl8pPr marL="3194934" algn="l" defTabSz="912838" rtl="0" eaLnBrk="1" latinLnBrk="0" hangingPunct="1">
        <a:defRPr sz="1800" kern="1200">
          <a:solidFill>
            <a:schemeClr val="tx1"/>
          </a:solidFill>
          <a:latin typeface="+mn-lt"/>
          <a:ea typeface="+mn-ea"/>
          <a:cs typeface="+mn-cs"/>
        </a:defRPr>
      </a:lvl8pPr>
      <a:lvl9pPr marL="3651359" algn="l" defTabSz="912838"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AEB"/>
        </a:solidFill>
        <a:effectLst/>
      </p:bgPr>
    </p:bg>
    <p:spTree>
      <p:nvGrpSpPr>
        <p:cNvPr id="1" name=""/>
        <p:cNvGrpSpPr/>
        <p:nvPr/>
      </p:nvGrpSpPr>
      <p:grpSpPr>
        <a:xfrm>
          <a:off x="0" y="0"/>
          <a:ext cx="0" cy="0"/>
          <a:chOff x="0" y="0"/>
          <a:chExt cx="0" cy="0"/>
        </a:xfrm>
      </p:grpSpPr>
      <p:sp>
        <p:nvSpPr>
          <p:cNvPr id="15368" name="Rectangle 8"/>
          <p:cNvSpPr>
            <a:spLocks noChangeArrowheads="1"/>
          </p:cNvSpPr>
          <p:nvPr/>
        </p:nvSpPr>
        <p:spPr bwMode="auto">
          <a:xfrm>
            <a:off x="152400" y="1066800"/>
            <a:ext cx="8839200" cy="76200"/>
          </a:xfrm>
          <a:prstGeom prst="rect">
            <a:avLst/>
          </a:prstGeom>
          <a:gradFill rotWithShape="0">
            <a:gsLst>
              <a:gs pos="0">
                <a:schemeClr val="tx2"/>
              </a:gs>
              <a:gs pos="100000">
                <a:srgbClr val="FFFF99">
                  <a:alpha val="14000"/>
                </a:srgbClr>
              </a:gs>
            </a:gsLst>
            <a:lin ang="0" scaled="1"/>
          </a:gradFill>
          <a:ln w="9525">
            <a:noFill/>
            <a:miter lim="800000"/>
            <a:headEnd/>
            <a:tailEnd/>
          </a:ln>
          <a:effectLst/>
        </p:spPr>
        <p:txBody>
          <a:bodyPr wrap="none" anchor="ctr">
            <a:prstTxWarp prst="textNoShape">
              <a:avLst/>
            </a:prstTxWarp>
          </a:bodyPr>
          <a:lstStyle/>
          <a:p>
            <a:pPr>
              <a:defRPr/>
            </a:pPr>
            <a:endParaRPr lang="en-US">
              <a:solidFill>
                <a:srgbClr val="4E020C"/>
              </a:solidFill>
              <a:latin typeface="Arial" pitchFamily="-111" charset="0"/>
              <a:ea typeface="Arial Unicode MS" pitchFamily="-111" charset="0"/>
              <a:cs typeface="Arial Unicode MS" pitchFamily="-111" charset="0"/>
            </a:endParaRPr>
          </a:p>
        </p:txBody>
      </p:sp>
      <p:sp>
        <p:nvSpPr>
          <p:cNvPr id="15362" name="Rectangle 2"/>
          <p:cNvSpPr>
            <a:spLocks noGrp="1" noChangeArrowheads="1"/>
          </p:cNvSpPr>
          <p:nvPr>
            <p:ph type="title"/>
          </p:nvPr>
        </p:nvSpPr>
        <p:spPr bwMode="auto">
          <a:xfrm>
            <a:off x="863600" y="304800"/>
            <a:ext cx="7404100" cy="685800"/>
          </a:xfrm>
          <a:prstGeom prst="rect">
            <a:avLst/>
          </a:prstGeom>
          <a:gradFill flip="none" rotWithShape="1">
            <a:gsLst>
              <a:gs pos="0">
                <a:schemeClr val="bg2">
                  <a:alpha val="20000"/>
                </a:schemeClr>
              </a:gs>
              <a:gs pos="100000">
                <a:schemeClr val="bg2">
                  <a:alpha val="20000"/>
                </a:schemeClr>
              </a:gs>
              <a:gs pos="50000">
                <a:schemeClr val="accent1"/>
              </a:gs>
            </a:gsLst>
            <a:lin ang="0" scaled="1"/>
            <a:tileRect/>
          </a:gra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152400" y="1295400"/>
            <a:ext cx="88392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65" name="Rectangle 5"/>
          <p:cNvSpPr>
            <a:spLocks noGrp="1" noChangeArrowheads="1"/>
          </p:cNvSpPr>
          <p:nvPr>
            <p:ph type="ftr" sz="quarter" idx="3"/>
          </p:nvPr>
        </p:nvSpPr>
        <p:spPr bwMode="auto">
          <a:xfrm>
            <a:off x="0" y="6553200"/>
            <a:ext cx="4419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tx2"/>
                </a:solidFill>
                <a:latin typeface="Arial" pitchFamily="-111" charset="0"/>
                <a:ea typeface="Arial Unicode MS" pitchFamily="-111" charset="0"/>
                <a:cs typeface="Arial Unicode MS" pitchFamily="-111" charset="0"/>
              </a:defRPr>
            </a:lvl1pPr>
          </a:lstStyle>
          <a:p>
            <a:pPr>
              <a:defRPr/>
            </a:pPr>
            <a:r>
              <a:rPr lang="en-US" smtClean="0">
                <a:solidFill>
                  <a:srgbClr val="AB3B41"/>
                </a:solidFill>
              </a:rPr>
              <a:t>I. Mikulec: CMS</a:t>
            </a:r>
            <a:endParaRPr lang="en-US" dirty="0">
              <a:solidFill>
                <a:srgbClr val="AB3B41"/>
              </a:solidFill>
            </a:endParaRPr>
          </a:p>
        </p:txBody>
      </p:sp>
      <p:sp>
        <p:nvSpPr>
          <p:cNvPr id="15366" name="Rectangle 6"/>
          <p:cNvSpPr>
            <a:spLocks noGrp="1" noChangeArrowheads="1"/>
          </p:cNvSpPr>
          <p:nvPr>
            <p:ph type="sldNum" sz="quarter" idx="4"/>
          </p:nvPr>
        </p:nvSpPr>
        <p:spPr bwMode="auto">
          <a:xfrm>
            <a:off x="8382000" y="6553200"/>
            <a:ext cx="762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2"/>
                </a:solidFill>
                <a:latin typeface="Arial" pitchFamily="-111" charset="0"/>
                <a:ea typeface="Arial Unicode MS" pitchFamily="-111" charset="0"/>
                <a:cs typeface="Arial Unicode MS" pitchFamily="-111" charset="0"/>
              </a:defRPr>
            </a:lvl1pPr>
          </a:lstStyle>
          <a:p>
            <a:pPr>
              <a:defRPr/>
            </a:pPr>
            <a:fld id="{ADC78A36-17C9-9C42-AB99-0066CC00C80E}" type="slidenum">
              <a:rPr lang="en-US">
                <a:solidFill>
                  <a:srgbClr val="AB3B41"/>
                </a:solidFill>
              </a:rPr>
              <a:pPr>
                <a:defRPr/>
              </a:pPr>
              <a:t>‹#›</a:t>
            </a:fld>
            <a:endParaRPr lang="en-US">
              <a:solidFill>
                <a:srgbClr val="AB3B41"/>
              </a:solidFill>
            </a:endParaRPr>
          </a:p>
        </p:txBody>
      </p:sp>
      <p:pic>
        <p:nvPicPr>
          <p:cNvPr id="1031" name="Picture 6" descr="CMSLogo.gif"/>
          <p:cNvPicPr>
            <a:picLocks noChangeAspect="1"/>
          </p:cNvPicPr>
          <p:nvPr/>
        </p:nvPicPr>
        <p:blipFill>
          <a:blip r:embed="rId3"/>
          <a:srcRect/>
          <a:stretch>
            <a:fillRect/>
          </a:stretch>
        </p:blipFill>
        <p:spPr bwMode="auto">
          <a:xfrm>
            <a:off x="158750" y="298450"/>
            <a:ext cx="698500" cy="698500"/>
          </a:xfrm>
          <a:prstGeom prst="rect">
            <a:avLst/>
          </a:prstGeom>
          <a:noFill/>
          <a:ln w="9525">
            <a:noFill/>
            <a:miter lim="800000"/>
            <a:headEnd/>
            <a:tailEnd/>
          </a:ln>
        </p:spPr>
      </p:pic>
      <p:pic>
        <p:nvPicPr>
          <p:cNvPr id="1032" name="Picture 9" descr="oeaw_logo_blau_e.jpg"/>
          <p:cNvPicPr>
            <a:picLocks noChangeAspect="1"/>
          </p:cNvPicPr>
          <p:nvPr/>
        </p:nvPicPr>
        <p:blipFill>
          <a:blip r:embed="rId4"/>
          <a:srcRect/>
          <a:stretch>
            <a:fillRect/>
          </a:stretch>
        </p:blipFill>
        <p:spPr bwMode="auto">
          <a:xfrm>
            <a:off x="8274050" y="298450"/>
            <a:ext cx="723900" cy="6921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81" r:id="rId1"/>
  </p:sldLayoutIdLst>
  <p:hf hdr="0" dt="0"/>
  <p:txStyles>
    <p:titleStyle>
      <a:lvl1pPr algn="ctr" rtl="0" eaLnBrk="0" fontAlgn="base" hangingPunct="0">
        <a:spcBef>
          <a:spcPct val="0"/>
        </a:spcBef>
        <a:spcAft>
          <a:spcPct val="0"/>
        </a:spcAft>
        <a:defRPr sz="36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3600" b="1">
          <a:solidFill>
            <a:schemeClr val="tx2"/>
          </a:solidFill>
          <a:latin typeface="Arial" pitchFamily="80" charset="0"/>
          <a:ea typeface="ＭＳ Ｐゴシック" pitchFamily="-112" charset="-128"/>
          <a:cs typeface="ＭＳ Ｐゴシック" pitchFamily="-112" charset="-128"/>
        </a:defRPr>
      </a:lvl2pPr>
      <a:lvl3pPr algn="ctr" rtl="0" eaLnBrk="0" fontAlgn="base" hangingPunct="0">
        <a:spcBef>
          <a:spcPct val="0"/>
        </a:spcBef>
        <a:spcAft>
          <a:spcPct val="0"/>
        </a:spcAft>
        <a:defRPr sz="3600" b="1">
          <a:solidFill>
            <a:schemeClr val="tx2"/>
          </a:solidFill>
          <a:latin typeface="Arial" pitchFamily="80" charset="0"/>
          <a:ea typeface="ＭＳ Ｐゴシック" pitchFamily="-112" charset="-128"/>
          <a:cs typeface="ＭＳ Ｐゴシック" pitchFamily="-112" charset="-128"/>
        </a:defRPr>
      </a:lvl3pPr>
      <a:lvl4pPr algn="ctr" rtl="0" eaLnBrk="0" fontAlgn="base" hangingPunct="0">
        <a:spcBef>
          <a:spcPct val="0"/>
        </a:spcBef>
        <a:spcAft>
          <a:spcPct val="0"/>
        </a:spcAft>
        <a:defRPr sz="3600" b="1">
          <a:solidFill>
            <a:schemeClr val="tx2"/>
          </a:solidFill>
          <a:latin typeface="Arial" pitchFamily="80" charset="0"/>
          <a:ea typeface="ＭＳ Ｐゴシック" pitchFamily="-112" charset="-128"/>
          <a:cs typeface="ＭＳ Ｐゴシック" pitchFamily="-112" charset="-128"/>
        </a:defRPr>
      </a:lvl4pPr>
      <a:lvl5pPr algn="ctr" rtl="0" eaLnBrk="0" fontAlgn="base" hangingPunct="0">
        <a:spcBef>
          <a:spcPct val="0"/>
        </a:spcBef>
        <a:spcAft>
          <a:spcPct val="0"/>
        </a:spcAft>
        <a:defRPr sz="3600" b="1">
          <a:solidFill>
            <a:schemeClr val="tx2"/>
          </a:solidFill>
          <a:latin typeface="Arial" pitchFamily="80" charset="0"/>
          <a:ea typeface="ＭＳ Ｐゴシック" pitchFamily="-112" charset="-128"/>
          <a:cs typeface="ＭＳ Ｐゴシック" pitchFamily="-112" charset="-128"/>
        </a:defRPr>
      </a:lvl5pPr>
      <a:lvl6pPr marL="457200" algn="l" rtl="0" eaLnBrk="1" fontAlgn="base" hangingPunct="1">
        <a:spcBef>
          <a:spcPct val="0"/>
        </a:spcBef>
        <a:spcAft>
          <a:spcPct val="0"/>
        </a:spcAft>
        <a:defRPr sz="3600" b="1">
          <a:solidFill>
            <a:schemeClr val="tx2"/>
          </a:solidFill>
          <a:latin typeface="Arial" pitchFamily="80" charset="0"/>
        </a:defRPr>
      </a:lvl6pPr>
      <a:lvl7pPr marL="914400" algn="l" rtl="0" eaLnBrk="1" fontAlgn="base" hangingPunct="1">
        <a:spcBef>
          <a:spcPct val="0"/>
        </a:spcBef>
        <a:spcAft>
          <a:spcPct val="0"/>
        </a:spcAft>
        <a:defRPr sz="3600" b="1">
          <a:solidFill>
            <a:schemeClr val="tx2"/>
          </a:solidFill>
          <a:latin typeface="Arial" pitchFamily="80" charset="0"/>
        </a:defRPr>
      </a:lvl7pPr>
      <a:lvl8pPr marL="1371600" algn="l" rtl="0" eaLnBrk="1" fontAlgn="base" hangingPunct="1">
        <a:spcBef>
          <a:spcPct val="0"/>
        </a:spcBef>
        <a:spcAft>
          <a:spcPct val="0"/>
        </a:spcAft>
        <a:defRPr sz="3600" b="1">
          <a:solidFill>
            <a:schemeClr val="tx2"/>
          </a:solidFill>
          <a:latin typeface="Arial" pitchFamily="80" charset="0"/>
        </a:defRPr>
      </a:lvl8pPr>
      <a:lvl9pPr marL="1828800" algn="l" rtl="0" eaLnBrk="1" fontAlgn="base" hangingPunct="1">
        <a:spcBef>
          <a:spcPct val="0"/>
        </a:spcBef>
        <a:spcAft>
          <a:spcPct val="0"/>
        </a:spcAft>
        <a:defRPr sz="3600" b="1">
          <a:solidFill>
            <a:schemeClr val="tx2"/>
          </a:solidFill>
          <a:latin typeface="Arial" pitchFamily="80" charset="0"/>
        </a:defRPr>
      </a:lvl9pPr>
    </p:titleStyle>
    <p:bodyStyle>
      <a:lvl1pPr marL="342900" indent="-342900" algn="l" rtl="0" eaLnBrk="0" fontAlgn="base" hangingPunct="0">
        <a:spcBef>
          <a:spcPct val="20000"/>
        </a:spcBef>
        <a:spcAft>
          <a:spcPct val="0"/>
        </a:spcAft>
        <a:buClr>
          <a:schemeClr val="tx2"/>
        </a:buClr>
        <a:buFont typeface="Wingdings" pitchFamily="-108" charset="2"/>
        <a:buChar char="§"/>
        <a:defRPr b="1">
          <a:solidFill>
            <a:srgbClr val="000090"/>
          </a:solidFill>
          <a:latin typeface="+mn-lt"/>
          <a:ea typeface="+mn-ea"/>
          <a:cs typeface="+mn-cs"/>
        </a:defRPr>
      </a:lvl1pPr>
      <a:lvl2pPr marL="742950" indent="-285750" algn="l" rtl="0" eaLnBrk="0" fontAlgn="base" hangingPunct="0">
        <a:spcBef>
          <a:spcPct val="20000"/>
        </a:spcBef>
        <a:spcAft>
          <a:spcPct val="0"/>
        </a:spcAft>
        <a:buFont typeface="Wingdings" pitchFamily="-108" charset="2"/>
        <a:buChar char="§"/>
        <a:defRPr sz="1600" b="1">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Font typeface="Wingdings" pitchFamily="-108" charset="2"/>
        <a:buChar char="§"/>
        <a:defRPr sz="1400" b="1">
          <a:solidFill>
            <a:srgbClr val="595959"/>
          </a:solidFill>
          <a:latin typeface="+mn-lt"/>
          <a:ea typeface="ＭＳ Ｐゴシック" pitchFamily="80" charset="-128"/>
        </a:defRPr>
      </a:lvl3pPr>
      <a:lvl4pPr marL="1600200" indent="-228600" algn="l" rtl="0" eaLnBrk="0" fontAlgn="base" hangingPunct="0">
        <a:spcBef>
          <a:spcPct val="20000"/>
        </a:spcBef>
        <a:spcAft>
          <a:spcPct val="0"/>
        </a:spcAft>
        <a:buFont typeface="Wingdings" pitchFamily="-108" charset="2"/>
        <a:buChar char="§"/>
        <a:defRPr sz="1200" b="1">
          <a:solidFill>
            <a:srgbClr val="595959"/>
          </a:solidFill>
          <a:latin typeface="+mn-lt"/>
          <a:ea typeface="ＭＳ Ｐゴシック" pitchFamily="80" charset="-128"/>
        </a:defRPr>
      </a:lvl4pPr>
      <a:lvl5pPr marL="2057400" indent="-228600" algn="l" rtl="0" eaLnBrk="0" fontAlgn="base" hangingPunct="0">
        <a:spcBef>
          <a:spcPct val="20000"/>
        </a:spcBef>
        <a:spcAft>
          <a:spcPct val="0"/>
        </a:spcAft>
        <a:buFont typeface="Wingdings" pitchFamily="-108" charset="2"/>
        <a:buChar char="§"/>
        <a:defRPr sz="1200" b="1">
          <a:solidFill>
            <a:srgbClr val="595959"/>
          </a:solidFill>
          <a:latin typeface="+mn-lt"/>
          <a:ea typeface="ＭＳ Ｐゴシック" pitchFamily="80" charset="-128"/>
        </a:defRPr>
      </a:lvl5pPr>
      <a:lvl6pPr marL="2514600" indent="-228600" algn="l" rtl="0" eaLnBrk="1" fontAlgn="base" hangingPunct="1">
        <a:spcBef>
          <a:spcPct val="20000"/>
        </a:spcBef>
        <a:spcAft>
          <a:spcPct val="0"/>
        </a:spcAft>
        <a:buFont typeface="Wingdings" pitchFamily="80" charset="2"/>
        <a:buChar char="§"/>
        <a:defRPr sz="2000" b="1">
          <a:solidFill>
            <a:schemeClr val="tx1"/>
          </a:solidFill>
          <a:latin typeface="+mn-lt"/>
          <a:ea typeface="ＭＳ Ｐゴシック" pitchFamily="80" charset="-128"/>
        </a:defRPr>
      </a:lvl6pPr>
      <a:lvl7pPr marL="2971800" indent="-228600" algn="l" rtl="0" eaLnBrk="1" fontAlgn="base" hangingPunct="1">
        <a:spcBef>
          <a:spcPct val="20000"/>
        </a:spcBef>
        <a:spcAft>
          <a:spcPct val="0"/>
        </a:spcAft>
        <a:buFont typeface="Wingdings" pitchFamily="80" charset="2"/>
        <a:buChar char="§"/>
        <a:defRPr sz="2000" b="1">
          <a:solidFill>
            <a:schemeClr val="tx1"/>
          </a:solidFill>
          <a:latin typeface="+mn-lt"/>
          <a:ea typeface="ＭＳ Ｐゴシック" pitchFamily="80" charset="-128"/>
        </a:defRPr>
      </a:lvl7pPr>
      <a:lvl8pPr marL="3429000" indent="-228600" algn="l" rtl="0" eaLnBrk="1" fontAlgn="base" hangingPunct="1">
        <a:spcBef>
          <a:spcPct val="20000"/>
        </a:spcBef>
        <a:spcAft>
          <a:spcPct val="0"/>
        </a:spcAft>
        <a:buFont typeface="Wingdings" pitchFamily="80" charset="2"/>
        <a:buChar char="§"/>
        <a:defRPr sz="2000" b="1">
          <a:solidFill>
            <a:schemeClr val="tx1"/>
          </a:solidFill>
          <a:latin typeface="+mn-lt"/>
          <a:ea typeface="ＭＳ Ｐゴシック" pitchFamily="80" charset="-128"/>
        </a:defRPr>
      </a:lvl8pPr>
      <a:lvl9pPr marL="3886200" indent="-228600" algn="l" rtl="0" eaLnBrk="1" fontAlgn="base" hangingPunct="1">
        <a:spcBef>
          <a:spcPct val="20000"/>
        </a:spcBef>
        <a:spcAft>
          <a:spcPct val="0"/>
        </a:spcAft>
        <a:buFont typeface="Wingdings" pitchFamily="80" charset="2"/>
        <a:buChar char="§"/>
        <a:defRPr sz="2000" b="1">
          <a:solidFill>
            <a:schemeClr val="tx1"/>
          </a:solidFill>
          <a:latin typeface="+mn-lt"/>
          <a:ea typeface="ＭＳ Ｐゴシック" pitchFamily="8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91000">
              <a:schemeClr val="bg2"/>
            </a:gs>
            <a:gs pos="100000">
              <a:srgbClr val="FFFFFF"/>
            </a:gs>
          </a:gsLst>
          <a:lin ang="5400000" scaled="0"/>
          <a:tileRect/>
        </a:gradFill>
        <a:effectLst/>
      </p:bgPr>
    </p:bg>
    <p:spTree>
      <p:nvGrpSpPr>
        <p:cNvPr id="1" name=""/>
        <p:cNvGrpSpPr/>
        <p:nvPr/>
      </p:nvGrpSpPr>
      <p:grpSpPr>
        <a:xfrm>
          <a:off x="0" y="0"/>
          <a:ext cx="0" cy="0"/>
          <a:chOff x="0" y="0"/>
          <a:chExt cx="0" cy="0"/>
        </a:xfrm>
      </p:grpSpPr>
      <p:sp>
        <p:nvSpPr>
          <p:cNvPr id="1026" name="Text Placeholder 12"/>
          <p:cNvSpPr>
            <a:spLocks noGrp="1"/>
          </p:cNvSpPr>
          <p:nvPr>
            <p:ph type="body" idx="1"/>
          </p:nvPr>
        </p:nvSpPr>
        <p:spPr bwMode="auto">
          <a:xfrm>
            <a:off x="251520" y="1124744"/>
            <a:ext cx="8663880" cy="5428456"/>
          </a:xfrm>
          <a:prstGeom prst="rect">
            <a:avLst/>
          </a:prstGeom>
          <a:noFill/>
          <a:ln w="9525">
            <a:noFill/>
            <a:miter lim="800000"/>
            <a:headEnd/>
            <a:tailEnd/>
          </a:ln>
        </p:spPr>
        <p:txBody>
          <a:bodyPr vert="horz" wrap="square" lIns="91365" tIns="45683" rIns="91365" bIns="45683" numCol="1" anchor="t" anchorCtr="0" compatLnSpc="1">
            <a:prstTxWarp prst="textNoShape">
              <a:avLst/>
            </a:prstTxWarp>
            <a:normAutofit/>
          </a:bodyPr>
          <a:lstStyle/>
          <a:p>
            <a:pPr lvl="0"/>
            <a:r>
              <a:rPr lang="en-US" dirty="0" err="1"/>
              <a:t>Cliquez</a:t>
            </a:r>
            <a:r>
              <a:rPr lang="en-US" dirty="0"/>
              <a:t> pour modifier les styles du </a:t>
            </a:r>
            <a:r>
              <a:rPr lang="en-US" dirty="0" err="1"/>
              <a:t>texte</a:t>
            </a:r>
            <a:r>
              <a:rPr lang="en-US" dirty="0"/>
              <a:t> du masque</a:t>
            </a:r>
          </a:p>
          <a:p>
            <a:pPr lvl="1"/>
            <a:r>
              <a:rPr lang="en-US" dirty="0" err="1"/>
              <a:t>Deuxième</a:t>
            </a:r>
            <a:r>
              <a:rPr lang="en-US" dirty="0"/>
              <a:t> </a:t>
            </a:r>
            <a:r>
              <a:rPr lang="en-US" dirty="0" err="1"/>
              <a:t>niveau</a:t>
            </a:r>
            <a:endParaRPr lang="en-US" dirty="0"/>
          </a:p>
          <a:p>
            <a:pPr lvl="2"/>
            <a:r>
              <a:rPr lang="en-US" dirty="0" err="1"/>
              <a:t>Troisième</a:t>
            </a:r>
            <a:r>
              <a:rPr lang="en-US" dirty="0"/>
              <a:t> </a:t>
            </a:r>
            <a:r>
              <a:rPr lang="en-US" dirty="0" err="1"/>
              <a:t>niveau</a:t>
            </a:r>
            <a:endParaRPr lang="en-US" dirty="0"/>
          </a:p>
          <a:p>
            <a:pPr lvl="3"/>
            <a:r>
              <a:rPr lang="en-US" dirty="0" err="1"/>
              <a:t>Quatrième</a:t>
            </a:r>
            <a:r>
              <a:rPr lang="en-US" dirty="0"/>
              <a:t> </a:t>
            </a:r>
            <a:r>
              <a:rPr lang="en-US" dirty="0" err="1"/>
              <a:t>niveau</a:t>
            </a:r>
            <a:endParaRPr lang="en-US" dirty="0"/>
          </a:p>
          <a:p>
            <a:pPr lvl="4"/>
            <a:r>
              <a:rPr lang="en-US" dirty="0" err="1"/>
              <a:t>Cinquième</a:t>
            </a:r>
            <a:r>
              <a:rPr lang="en-US" dirty="0"/>
              <a:t> </a:t>
            </a:r>
            <a:r>
              <a:rPr lang="en-US" dirty="0" err="1"/>
              <a:t>niveau</a:t>
            </a:r>
            <a:endParaRPr lang="en-US" dirty="0"/>
          </a:p>
        </p:txBody>
      </p:sp>
      <p:sp>
        <p:nvSpPr>
          <p:cNvPr id="23" name="Slide Number Placeholder 22"/>
          <p:cNvSpPr>
            <a:spLocks noGrp="1"/>
          </p:cNvSpPr>
          <p:nvPr>
            <p:ph type="sldNum" sz="quarter" idx="4"/>
          </p:nvPr>
        </p:nvSpPr>
        <p:spPr>
          <a:xfrm>
            <a:off x="8510954" y="6553251"/>
            <a:ext cx="633046" cy="304861"/>
          </a:xfrm>
          <a:prstGeom prst="rect">
            <a:avLst/>
          </a:prstGeom>
        </p:spPr>
        <p:txBody>
          <a:bodyPr vert="horz" lIns="91365" tIns="45683" rIns="91365" bIns="45683" anchor="b"/>
          <a:lstStyle>
            <a:lvl1pPr algn="r" defTabSz="913224" fontAlgn="auto">
              <a:spcBef>
                <a:spcPts val="0"/>
              </a:spcBef>
              <a:spcAft>
                <a:spcPts val="0"/>
              </a:spcAft>
              <a:defRPr sz="1200">
                <a:solidFill>
                  <a:srgbClr val="000000"/>
                </a:solidFill>
                <a:latin typeface="+mn-lt"/>
                <a:ea typeface="+mn-ea"/>
                <a:cs typeface="+mn-cs"/>
              </a:defRPr>
            </a:lvl1pPr>
          </a:lstStyle>
          <a:p>
            <a:pPr>
              <a:defRPr/>
            </a:pPr>
            <a:fld id="{4A56BD73-6246-487F-B124-9F0A1EB8F472}" type="slidenum">
              <a:rPr lang="en-US" smtClean="0"/>
              <a:pPr>
                <a:defRPr/>
              </a:pPr>
              <a:t>‹#›</a:t>
            </a:fld>
            <a:endParaRPr lang="en-US" dirty="0"/>
          </a:p>
        </p:txBody>
      </p:sp>
      <p:sp>
        <p:nvSpPr>
          <p:cNvPr id="29" name="Title Placeholder 28"/>
          <p:cNvSpPr>
            <a:spLocks noGrp="1"/>
          </p:cNvSpPr>
          <p:nvPr>
            <p:ph type="title"/>
          </p:nvPr>
        </p:nvSpPr>
        <p:spPr>
          <a:xfrm>
            <a:off x="914400" y="0"/>
            <a:ext cx="7620000" cy="914400"/>
          </a:xfrm>
          <a:prstGeom prst="rect">
            <a:avLst/>
          </a:prstGeom>
        </p:spPr>
        <p:txBody>
          <a:bodyPr vert="horz" wrap="square" lIns="91365" tIns="45683" rIns="91365" bIns="45683" numCol="1" anchor="ctr" anchorCtr="0" compatLnSpc="1">
            <a:prstTxWarp prst="textNoShape">
              <a:avLst/>
            </a:prstTxWarp>
            <a:normAutofit/>
          </a:bodyPr>
          <a:lstStyle/>
          <a:p>
            <a:pPr lvl="0"/>
            <a:r>
              <a:rPr lang="en-US"/>
              <a:t>Cliquez et modifiez le titre</a:t>
            </a:r>
          </a:p>
        </p:txBody>
      </p:sp>
      <p:sp>
        <p:nvSpPr>
          <p:cNvPr id="15" name="Footer Placeholder 4"/>
          <p:cNvSpPr txBox="1">
            <a:spLocks/>
          </p:cNvSpPr>
          <p:nvPr/>
        </p:nvSpPr>
        <p:spPr>
          <a:xfrm rot="16200000">
            <a:off x="-2637835" y="3762579"/>
            <a:ext cx="5428456" cy="152786"/>
          </a:xfrm>
          <a:prstGeom prst="rect">
            <a:avLst/>
          </a:prstGeom>
        </p:spPr>
        <p:txBody>
          <a:bodyPr lIns="91397" tIns="0" rIns="91397" bIns="0">
            <a:normAutofit lnSpcReduction="10000"/>
          </a:bodyPr>
          <a:lstStyle/>
          <a:p>
            <a:pPr algn="just" defTabSz="913972" fontAlgn="auto">
              <a:spcBef>
                <a:spcPts val="0"/>
              </a:spcBef>
              <a:spcAft>
                <a:spcPts val="0"/>
              </a:spcAft>
              <a:defRPr/>
            </a:pPr>
            <a:r>
              <a:rPr lang="en-US" sz="1100" i="1" dirty="0" smtClean="0">
                <a:solidFill>
                  <a:srgbClr val="FFFFFF">
                    <a:lumMod val="50000"/>
                  </a:srgbClr>
                </a:solidFill>
                <a:latin typeface="Arial" pitchFamily="84" charset="0"/>
                <a:ea typeface="ＭＳ Ｐゴシック" pitchFamily="84" charset="-128"/>
                <a:cs typeface="ＭＳ Ｐゴシック" pitchFamily="84" charset="-128"/>
              </a:rPr>
              <a:t>April  23, 2012  RRB 34  Meeting      	                    J. Incandela  CERN/UCSB</a:t>
            </a:r>
            <a:endParaRPr lang="en-US" sz="1100" i="1" dirty="0">
              <a:solidFill>
                <a:srgbClr val="FFFFFF">
                  <a:lumMod val="50000"/>
                </a:srgbClr>
              </a:solidFill>
              <a:latin typeface="Arial" pitchFamily="84" charset="0"/>
              <a:ea typeface="ＭＳ Ｐゴシック" pitchFamily="84" charset="-128"/>
              <a:cs typeface="ＭＳ Ｐゴシック" pitchFamily="84" charset="-128"/>
            </a:endParaRPr>
          </a:p>
        </p:txBody>
      </p:sp>
      <p:pic>
        <p:nvPicPr>
          <p:cNvPr id="7" name="Picture 6"/>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l="18205" t="23021" r="17239" b="29629"/>
          <a:stretch>
            <a:fillRect/>
          </a:stretch>
        </p:blipFill>
        <p:spPr bwMode="auto">
          <a:xfrm>
            <a:off x="55" y="117"/>
            <a:ext cx="882311" cy="838195"/>
          </a:xfrm>
          <a:prstGeom prst="rect">
            <a:avLst/>
          </a:prstGeom>
          <a:noFill/>
          <a:ln w="9525" algn="ctr">
            <a:noFill/>
            <a:miter lim="800000"/>
            <a:headEnd/>
            <a:tailEnd/>
          </a:ln>
          <a:effectLst>
            <a:reflection blurRad="6350" stA="50000" endA="300" endPos="38500" dist="50800" dir="5400000" sy="-100000" algn="bl" rotWithShape="0"/>
          </a:effectLst>
        </p:spPr>
      </p:pic>
    </p:spTree>
  </p:cSld>
  <p:clrMap bg1="dk1" tx1="lt1" bg2="dk2" tx2="lt2" accent1="accent1" accent2="accent2" accent3="accent3" accent4="accent4" accent5="accent5" accent6="accent6" hlink="hlink" folHlink="folHlink"/>
  <p:sldLayoutIdLst>
    <p:sldLayoutId id="2147484183" r:id="rId1"/>
  </p:sldLayoutIdLst>
  <p:timing>
    <p:tnLst>
      <p:par>
        <p:cTn id="1" dur="indefinite" restart="never" nodeType="tmRoot"/>
      </p:par>
    </p:tnLst>
  </p:timing>
  <p:hf hdr="0" dt="0"/>
  <p:txStyles>
    <p:titleStyle>
      <a:lvl1pPr algn="r" rtl="0" eaLnBrk="0" fontAlgn="base" hangingPunct="0">
        <a:spcBef>
          <a:spcPct val="0"/>
        </a:spcBef>
        <a:spcAft>
          <a:spcPct val="0"/>
        </a:spcAft>
        <a:defRPr sz="4800" kern="1200" spc="-150">
          <a:solidFill>
            <a:srgbClr val="D9D9D9"/>
          </a:solidFill>
          <a:effectLst>
            <a:reflection blurRad="6350" stA="55000" endA="300" endPos="45500" dir="5400000" sy="-100000" algn="bl" rotWithShape="0"/>
          </a:effectLst>
          <a:latin typeface="+mj-lt"/>
          <a:ea typeface="ＭＳ Ｐゴシック" charset="-128"/>
          <a:cs typeface="ＭＳ Ｐゴシック" charset="-128"/>
        </a:defRPr>
      </a:lvl1pPr>
      <a:lvl2pPr algn="r" rtl="0" eaLnBrk="0" fontAlgn="base" hangingPunct="0">
        <a:spcBef>
          <a:spcPct val="0"/>
        </a:spcBef>
        <a:spcAft>
          <a:spcPct val="0"/>
        </a:spcAft>
        <a:defRPr sz="4800">
          <a:solidFill>
            <a:srgbClr val="D9D9D9"/>
          </a:solidFill>
          <a:latin typeface="Corbel" charset="0"/>
          <a:ea typeface="ＭＳ Ｐゴシック" charset="-128"/>
          <a:cs typeface="ＭＳ Ｐゴシック" charset="-128"/>
        </a:defRPr>
      </a:lvl2pPr>
      <a:lvl3pPr algn="r" rtl="0" eaLnBrk="0" fontAlgn="base" hangingPunct="0">
        <a:spcBef>
          <a:spcPct val="0"/>
        </a:spcBef>
        <a:spcAft>
          <a:spcPct val="0"/>
        </a:spcAft>
        <a:defRPr sz="4800">
          <a:solidFill>
            <a:srgbClr val="D9D9D9"/>
          </a:solidFill>
          <a:latin typeface="Corbel" charset="0"/>
          <a:ea typeface="ＭＳ Ｐゴシック" charset="-128"/>
          <a:cs typeface="ＭＳ Ｐゴシック" charset="-128"/>
        </a:defRPr>
      </a:lvl3pPr>
      <a:lvl4pPr algn="r" rtl="0" eaLnBrk="0" fontAlgn="base" hangingPunct="0">
        <a:spcBef>
          <a:spcPct val="0"/>
        </a:spcBef>
        <a:spcAft>
          <a:spcPct val="0"/>
        </a:spcAft>
        <a:defRPr sz="4800">
          <a:solidFill>
            <a:srgbClr val="D9D9D9"/>
          </a:solidFill>
          <a:latin typeface="Corbel" charset="0"/>
          <a:ea typeface="ＭＳ Ｐゴシック" charset="-128"/>
          <a:cs typeface="ＭＳ Ｐゴシック" charset="-128"/>
        </a:defRPr>
      </a:lvl4pPr>
      <a:lvl5pPr algn="r" rtl="0" eaLnBrk="0" fontAlgn="base" hangingPunct="0">
        <a:spcBef>
          <a:spcPct val="0"/>
        </a:spcBef>
        <a:spcAft>
          <a:spcPct val="0"/>
        </a:spcAft>
        <a:defRPr sz="4800">
          <a:solidFill>
            <a:srgbClr val="D9D9D9"/>
          </a:solidFill>
          <a:latin typeface="Corbel" charset="0"/>
          <a:ea typeface="ＭＳ Ｐゴシック" charset="-128"/>
          <a:cs typeface="ＭＳ Ｐゴシック" charset="-128"/>
        </a:defRPr>
      </a:lvl5pPr>
      <a:lvl6pPr marL="457200" algn="r" rtl="0" fontAlgn="base">
        <a:spcBef>
          <a:spcPct val="0"/>
        </a:spcBef>
        <a:spcAft>
          <a:spcPct val="0"/>
        </a:spcAft>
        <a:defRPr sz="4800">
          <a:solidFill>
            <a:srgbClr val="D9D9D9"/>
          </a:solidFill>
          <a:latin typeface="Corbel" charset="0"/>
          <a:ea typeface="ＭＳ Ｐゴシック" charset="-128"/>
          <a:cs typeface="ＭＳ Ｐゴシック" charset="-128"/>
        </a:defRPr>
      </a:lvl6pPr>
      <a:lvl7pPr marL="914400" algn="r" rtl="0" fontAlgn="base">
        <a:spcBef>
          <a:spcPct val="0"/>
        </a:spcBef>
        <a:spcAft>
          <a:spcPct val="0"/>
        </a:spcAft>
        <a:defRPr sz="4800">
          <a:solidFill>
            <a:srgbClr val="D9D9D9"/>
          </a:solidFill>
          <a:latin typeface="Corbel" charset="0"/>
          <a:ea typeface="ＭＳ Ｐゴシック" charset="-128"/>
          <a:cs typeface="ＭＳ Ｐゴシック" charset="-128"/>
        </a:defRPr>
      </a:lvl7pPr>
      <a:lvl8pPr marL="1371600" algn="r" rtl="0" fontAlgn="base">
        <a:spcBef>
          <a:spcPct val="0"/>
        </a:spcBef>
        <a:spcAft>
          <a:spcPct val="0"/>
        </a:spcAft>
        <a:defRPr sz="4800">
          <a:solidFill>
            <a:srgbClr val="D9D9D9"/>
          </a:solidFill>
          <a:latin typeface="Corbel" charset="0"/>
          <a:ea typeface="ＭＳ Ｐゴシック" charset="-128"/>
          <a:cs typeface="ＭＳ Ｐゴシック" charset="-128"/>
        </a:defRPr>
      </a:lvl8pPr>
      <a:lvl9pPr marL="1828800" algn="r" rtl="0" fontAlgn="base">
        <a:spcBef>
          <a:spcPct val="0"/>
        </a:spcBef>
        <a:spcAft>
          <a:spcPct val="0"/>
        </a:spcAft>
        <a:defRPr sz="4800">
          <a:solidFill>
            <a:srgbClr val="D9D9D9"/>
          </a:solidFill>
          <a:latin typeface="Corbel" charset="0"/>
          <a:ea typeface="ＭＳ Ｐゴシック" charset="-128"/>
          <a:cs typeface="ＭＳ Ｐゴシック" charset="-128"/>
        </a:defRPr>
      </a:lvl9pPr>
    </p:titleStyle>
    <p:bodyStyle>
      <a:lvl1pPr marL="409575" indent="-341313" algn="l" rtl="0" eaLnBrk="0" fontAlgn="base" hangingPunct="0">
        <a:spcBef>
          <a:spcPts val="700"/>
        </a:spcBef>
        <a:spcAft>
          <a:spcPct val="0"/>
        </a:spcAft>
        <a:buSzPct val="95000"/>
        <a:buFont typeface="Wingdings" pitchFamily="84" charset="2"/>
        <a:buChar char=""/>
        <a:defRPr sz="2800" kern="1200">
          <a:solidFill>
            <a:schemeClr val="tx1"/>
          </a:solidFill>
          <a:latin typeface="+mn-lt"/>
          <a:ea typeface="ＭＳ Ｐゴシック" charset="-128"/>
          <a:cs typeface="ＭＳ Ｐゴシック" charset="-128"/>
        </a:defRPr>
      </a:lvl1pPr>
      <a:lvl2pPr marL="739775" indent="-284163" algn="l" rtl="0" eaLnBrk="0" fontAlgn="base" hangingPunct="0">
        <a:spcBef>
          <a:spcPct val="20000"/>
        </a:spcBef>
        <a:spcAft>
          <a:spcPct val="0"/>
        </a:spcAft>
        <a:buSzPct val="90000"/>
        <a:buFont typeface="Wingdings" pitchFamily="84" charset="2"/>
        <a:buChar char="§"/>
        <a:defRPr sz="2400" kern="1200">
          <a:solidFill>
            <a:srgbClr val="FF0000"/>
          </a:solidFill>
          <a:latin typeface="+mn-lt"/>
          <a:ea typeface="ＭＳ Ｐゴシック" charset="-128"/>
          <a:cs typeface="+mn-cs"/>
        </a:defRPr>
      </a:lvl2pPr>
      <a:lvl3pPr marL="995363" indent="-227013" algn="l" rtl="0" eaLnBrk="0" fontAlgn="base" hangingPunct="0">
        <a:spcBef>
          <a:spcPct val="20000"/>
        </a:spcBef>
        <a:spcAft>
          <a:spcPct val="0"/>
        </a:spcAft>
        <a:buFont typeface="Wingdings 2" pitchFamily="84" charset="2"/>
        <a:buChar char=""/>
        <a:defRPr sz="2000" kern="1200">
          <a:solidFill>
            <a:srgbClr val="00261C"/>
          </a:solidFill>
          <a:latin typeface="+mn-lt"/>
          <a:ea typeface="ＭＳ Ｐゴシック" charset="-128"/>
          <a:cs typeface="+mn-cs"/>
        </a:defRPr>
      </a:lvl3pPr>
      <a:lvl4pPr marL="1260475" indent="-227013" algn="l" rtl="0" eaLnBrk="0" fontAlgn="base" hangingPunct="0">
        <a:spcBef>
          <a:spcPct val="20000"/>
        </a:spcBef>
        <a:spcAft>
          <a:spcPct val="0"/>
        </a:spcAft>
        <a:buFont typeface="Wingdings 3" pitchFamily="84" charset="2"/>
        <a:buChar char=""/>
        <a:defRPr sz="2000" kern="1200">
          <a:solidFill>
            <a:srgbClr val="0000FF"/>
          </a:solidFill>
          <a:latin typeface="+mn-lt"/>
          <a:ea typeface="ＭＳ Ｐゴシック" charset="-128"/>
          <a:cs typeface="+mn-cs"/>
        </a:defRPr>
      </a:lvl4pPr>
      <a:lvl5pPr marL="1479550" indent="-209550" algn="l" rtl="0" eaLnBrk="0" fontAlgn="base" hangingPunct="0">
        <a:spcBef>
          <a:spcPct val="20000"/>
        </a:spcBef>
        <a:spcAft>
          <a:spcPct val="0"/>
        </a:spcAft>
        <a:buClr>
          <a:srgbClr val="FF0000"/>
        </a:buClr>
        <a:buFont typeface="Wingdings 2" pitchFamily="84" charset="2"/>
        <a:buChar char=""/>
        <a:defRPr sz="1800" kern="1200">
          <a:solidFill>
            <a:srgbClr val="FF0000"/>
          </a:solidFill>
          <a:latin typeface="+mn-lt"/>
          <a:ea typeface="ＭＳ Ｐゴシック" charset="-128"/>
          <a:cs typeface="+mn-cs"/>
        </a:defRPr>
      </a:lvl5pPr>
      <a:lvl6pPr marL="1708516" indent="-210136"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0382" indent="-182728"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2246" indent="-182728"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4113" indent="-182728"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6821" algn="l" rtl="0" eaLnBrk="1" hangingPunct="1">
        <a:defRPr kern="1200">
          <a:solidFill>
            <a:schemeClr val="tx1"/>
          </a:solidFill>
          <a:latin typeface="+mn-lt"/>
          <a:ea typeface="+mn-ea"/>
          <a:cs typeface="+mn-cs"/>
        </a:defRPr>
      </a:lvl2pPr>
      <a:lvl3pPr marL="913643" algn="l" rtl="0" eaLnBrk="1" hangingPunct="1">
        <a:defRPr kern="1200">
          <a:solidFill>
            <a:schemeClr val="tx1"/>
          </a:solidFill>
          <a:latin typeface="+mn-lt"/>
          <a:ea typeface="+mn-ea"/>
          <a:cs typeface="+mn-cs"/>
        </a:defRPr>
      </a:lvl3pPr>
      <a:lvl4pPr marL="1370469" algn="l" rtl="0" eaLnBrk="1" hangingPunct="1">
        <a:defRPr kern="1200">
          <a:solidFill>
            <a:schemeClr val="tx1"/>
          </a:solidFill>
          <a:latin typeface="+mn-lt"/>
          <a:ea typeface="+mn-ea"/>
          <a:cs typeface="+mn-cs"/>
        </a:defRPr>
      </a:lvl4pPr>
      <a:lvl5pPr marL="1827290" algn="l" rtl="0" eaLnBrk="1" hangingPunct="1">
        <a:defRPr kern="1200">
          <a:solidFill>
            <a:schemeClr val="tx1"/>
          </a:solidFill>
          <a:latin typeface="+mn-lt"/>
          <a:ea typeface="+mn-ea"/>
          <a:cs typeface="+mn-cs"/>
        </a:defRPr>
      </a:lvl5pPr>
      <a:lvl6pPr marL="2284113" algn="l" rtl="0" eaLnBrk="1" hangingPunct="1">
        <a:defRPr kern="1200">
          <a:solidFill>
            <a:schemeClr val="tx1"/>
          </a:solidFill>
          <a:latin typeface="+mn-lt"/>
          <a:ea typeface="+mn-ea"/>
          <a:cs typeface="+mn-cs"/>
        </a:defRPr>
      </a:lvl6pPr>
      <a:lvl7pPr marL="2740937" algn="l" rtl="0" eaLnBrk="1" hangingPunct="1">
        <a:defRPr kern="1200">
          <a:solidFill>
            <a:schemeClr val="tx1"/>
          </a:solidFill>
          <a:latin typeface="+mn-lt"/>
          <a:ea typeface="+mn-ea"/>
          <a:cs typeface="+mn-cs"/>
        </a:defRPr>
      </a:lvl7pPr>
      <a:lvl8pPr marL="3197756" algn="l" rtl="0" eaLnBrk="1" hangingPunct="1">
        <a:defRPr kern="1200">
          <a:solidFill>
            <a:schemeClr val="tx1"/>
          </a:solidFill>
          <a:latin typeface="+mn-lt"/>
          <a:ea typeface="+mn-ea"/>
          <a:cs typeface="+mn-cs"/>
        </a:defRPr>
      </a:lvl8pPr>
      <a:lvl9pPr marL="3654582" algn="l" rtl="0" eaLnBrk="1" hangingPunct="1">
        <a:defRPr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457200" y="1066804"/>
            <a:ext cx="8686800" cy="5562599"/>
          </a:xfrm>
          <a:prstGeom prst="rect">
            <a:avLst/>
          </a:prstGeom>
        </p:spPr>
        <p:txBody>
          <a:bodyPr vert="horz" lIns="91407" tIns="45704" rIns="91407" bIns="45704">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Slide Number Placeholder 22"/>
          <p:cNvSpPr>
            <a:spLocks noGrp="1"/>
          </p:cNvSpPr>
          <p:nvPr>
            <p:ph type="sldNum" sz="quarter" idx="4"/>
          </p:nvPr>
        </p:nvSpPr>
        <p:spPr>
          <a:xfrm>
            <a:off x="8686800" y="18"/>
            <a:ext cx="457200" cy="365125"/>
          </a:xfrm>
          <a:prstGeom prst="rect">
            <a:avLst/>
          </a:prstGeom>
        </p:spPr>
        <p:txBody>
          <a:bodyPr vert="horz" lIns="91407" tIns="45704" rIns="91407" bIns="45704" anchor="b"/>
          <a:lstStyle>
            <a:lvl1pPr algn="r">
              <a:defRPr sz="1200">
                <a:solidFill>
                  <a:schemeClr val="accent2"/>
                </a:solidFill>
              </a:defRPr>
            </a:lvl1pPr>
          </a:lstStyle>
          <a:p>
            <a:pPr defTabSz="913224" fontAlgn="auto">
              <a:spcBef>
                <a:spcPts val="0"/>
              </a:spcBef>
              <a:spcAft>
                <a:spcPts val="0"/>
              </a:spcAft>
            </a:pPr>
            <a:fld id="{72AC53DF-4216-466D-99A7-94400E6C2A25}" type="slidenum">
              <a:rPr lang="en-US" smtClean="0">
                <a:solidFill>
                  <a:srgbClr val="3333CC"/>
                </a:solidFill>
                <a:latin typeface="Corbel"/>
                <a:ea typeface="+mn-ea"/>
                <a:cs typeface="+mn-cs"/>
              </a:rPr>
              <a:pPr defTabSz="913224" fontAlgn="auto">
                <a:spcBef>
                  <a:spcPts val="0"/>
                </a:spcBef>
                <a:spcAft>
                  <a:spcPts val="0"/>
                </a:spcAft>
              </a:pPr>
              <a:t>‹#›</a:t>
            </a:fld>
            <a:endParaRPr lang="en-US">
              <a:solidFill>
                <a:srgbClr val="3333CC"/>
              </a:solidFill>
              <a:latin typeface="Corbel"/>
              <a:ea typeface="+mn-ea"/>
              <a:cs typeface="+mn-cs"/>
            </a:endParaRPr>
          </a:p>
        </p:txBody>
      </p:sp>
      <p:sp>
        <p:nvSpPr>
          <p:cNvPr id="29" name="Title Placeholder 28"/>
          <p:cNvSpPr>
            <a:spLocks noGrp="1"/>
          </p:cNvSpPr>
          <p:nvPr>
            <p:ph type="title"/>
          </p:nvPr>
        </p:nvSpPr>
        <p:spPr>
          <a:xfrm>
            <a:off x="914400" y="0"/>
            <a:ext cx="7772400" cy="914400"/>
          </a:xfrm>
          <a:prstGeom prst="rect">
            <a:avLst/>
          </a:prstGeom>
        </p:spPr>
        <p:txBody>
          <a:bodyPr vert="horz" lIns="91407" tIns="45704" rIns="91407" bIns="45704" rtlCol="0" anchor="ctr">
            <a:normAutofit/>
          </a:bodyPr>
          <a:lstStyle/>
          <a:p>
            <a:r>
              <a:rPr lang="en-US" dirty="0" smtClean="0"/>
              <a:t>Click to edit Master title style</a:t>
            </a:r>
            <a:endParaRPr lang="en-US" dirty="0"/>
          </a:p>
        </p:txBody>
      </p:sp>
    </p:spTree>
  </p:cSld>
  <p:clrMap bg1="dk1" tx1="lt1" bg2="dk2" tx2="lt2" accent1="accent1" accent2="accent2" accent3="accent3" accent4="accent4" accent5="accent5" accent6="accent6" hlink="hlink" folHlink="folHlink"/>
  <p:sldLayoutIdLst>
    <p:sldLayoutId id="2147484185" r:id="rId1"/>
    <p:sldLayoutId id="2147484186" r:id="rId2"/>
  </p:sldLayoutIdLst>
  <p:timing>
    <p:tnLst>
      <p:par>
        <p:cTn id="1" dur="indefinite" restart="never" nodeType="tmRoot"/>
      </p:par>
    </p:tnLst>
  </p:timing>
  <p:hf hdr="0" dt="0"/>
  <p:txStyles>
    <p:titleStyle>
      <a:lvl1pPr algn="r" rtl="0" eaLnBrk="1" latinLnBrk="0" hangingPunct="1">
        <a:spcBef>
          <a:spcPct val="0"/>
        </a:spcBef>
        <a:buNone/>
        <a:defRPr sz="4800" kern="1200" spc="-150" baseline="0">
          <a:solidFill>
            <a:srgbClr val="404040"/>
          </a:solidFill>
          <a:effectLst>
            <a:reflection blurRad="6350" stA="55000" endA="300" endPos="45500" dir="5400000" sy="-100000" algn="bl" rotWithShape="0"/>
          </a:effectLst>
          <a:latin typeface="+mj-lt"/>
          <a:ea typeface="+mj-ea"/>
          <a:cs typeface="+mj-cs"/>
        </a:defRPr>
      </a:lvl1pPr>
    </p:titleStyle>
    <p:bodyStyle>
      <a:lvl1pPr marL="411333" indent="-342778" algn="l" rtl="0" eaLnBrk="1" latinLnBrk="0" hangingPunct="1">
        <a:spcBef>
          <a:spcPts val="700"/>
        </a:spcBef>
        <a:buClrTx/>
        <a:buSzPct val="95000"/>
        <a:buFont typeface="Wingdings"/>
        <a:buChar char=""/>
        <a:defRPr sz="3000" kern="1200">
          <a:solidFill>
            <a:srgbClr val="0000FF"/>
          </a:solidFill>
          <a:latin typeface="+mn-lt"/>
          <a:ea typeface="+mn-ea"/>
          <a:cs typeface="+mn-cs"/>
        </a:defRPr>
      </a:lvl1pPr>
      <a:lvl2pPr marL="740398" indent="-285647" algn="l" rtl="0" eaLnBrk="1" latinLnBrk="0" hangingPunct="1">
        <a:spcBef>
          <a:spcPct val="20000"/>
        </a:spcBef>
        <a:buClrTx/>
        <a:buSzPct val="90000"/>
        <a:buFont typeface="Wingdings" pitchFamily="2" charset="2"/>
        <a:buChar char="§"/>
        <a:defRPr sz="2600" kern="1200">
          <a:solidFill>
            <a:schemeClr val="bg1"/>
          </a:solidFill>
          <a:latin typeface="+mn-lt"/>
          <a:ea typeface="+mn-ea"/>
          <a:cs typeface="+mn-cs"/>
        </a:defRPr>
      </a:lvl2pPr>
      <a:lvl3pPr marL="996339" indent="-228517" algn="l" rtl="0" eaLnBrk="1" latinLnBrk="0" hangingPunct="1">
        <a:spcBef>
          <a:spcPct val="20000"/>
        </a:spcBef>
        <a:buClrTx/>
        <a:buFont typeface="Wingdings 2"/>
        <a:buChar char=""/>
        <a:defRPr sz="2400" kern="1200">
          <a:solidFill>
            <a:srgbClr val="008000"/>
          </a:solidFill>
          <a:latin typeface="+mn-lt"/>
          <a:ea typeface="+mn-ea"/>
          <a:cs typeface="+mn-cs"/>
        </a:defRPr>
      </a:lvl3pPr>
      <a:lvl4pPr marL="1261420" indent="-228517" algn="l" rtl="0" eaLnBrk="1" latinLnBrk="0" hangingPunct="1">
        <a:spcBef>
          <a:spcPct val="20000"/>
        </a:spcBef>
        <a:buClrTx/>
        <a:buFont typeface="Wingdings 3"/>
        <a:buChar char=""/>
        <a:defRPr sz="2200" kern="1200">
          <a:solidFill>
            <a:srgbClr val="800000"/>
          </a:solidFill>
          <a:latin typeface="+mn-lt"/>
          <a:ea typeface="+mn-ea"/>
          <a:cs typeface="+mn-cs"/>
        </a:defRPr>
      </a:lvl4pPr>
      <a:lvl5pPr marL="1480798" indent="-210236" algn="l" rtl="0" eaLnBrk="1" latinLnBrk="0" hangingPunct="1">
        <a:spcBef>
          <a:spcPct val="20000"/>
        </a:spcBef>
        <a:buClrTx/>
        <a:buFont typeface="Wingdings 2"/>
        <a:buChar char=""/>
        <a:defRPr sz="2000" kern="1200">
          <a:solidFill>
            <a:srgbClr val="C14215"/>
          </a:solidFill>
          <a:latin typeface="+mn-lt"/>
          <a:ea typeface="+mn-ea"/>
          <a:cs typeface="+mn-cs"/>
        </a:defRPr>
      </a:lvl5pPr>
      <a:lvl6pPr marL="1709316" indent="-210236"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272"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226"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5181"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035" algn="l" rtl="0" eaLnBrk="1" hangingPunct="1">
        <a:defRPr kern="1200">
          <a:solidFill>
            <a:schemeClr val="tx1"/>
          </a:solidFill>
          <a:latin typeface="+mn-lt"/>
          <a:ea typeface="+mn-ea"/>
          <a:cs typeface="+mn-cs"/>
        </a:defRPr>
      </a:lvl2pPr>
      <a:lvl3pPr marL="914071" algn="l" rtl="0" eaLnBrk="1" hangingPunct="1">
        <a:defRPr kern="1200">
          <a:solidFill>
            <a:schemeClr val="tx1"/>
          </a:solidFill>
          <a:latin typeface="+mn-lt"/>
          <a:ea typeface="+mn-ea"/>
          <a:cs typeface="+mn-cs"/>
        </a:defRPr>
      </a:lvl3pPr>
      <a:lvl4pPr marL="1371110" algn="l" rtl="0" eaLnBrk="1" hangingPunct="1">
        <a:defRPr kern="1200">
          <a:solidFill>
            <a:schemeClr val="tx1"/>
          </a:solidFill>
          <a:latin typeface="+mn-lt"/>
          <a:ea typeface="+mn-ea"/>
          <a:cs typeface="+mn-cs"/>
        </a:defRPr>
      </a:lvl4pPr>
      <a:lvl5pPr marL="1828146" algn="l" rtl="0" eaLnBrk="1" hangingPunct="1">
        <a:defRPr kern="1200">
          <a:solidFill>
            <a:schemeClr val="tx1"/>
          </a:solidFill>
          <a:latin typeface="+mn-lt"/>
          <a:ea typeface="+mn-ea"/>
          <a:cs typeface="+mn-cs"/>
        </a:defRPr>
      </a:lvl5pPr>
      <a:lvl6pPr marL="2285181" algn="l" rtl="0" eaLnBrk="1" hangingPunct="1">
        <a:defRPr kern="1200">
          <a:solidFill>
            <a:schemeClr val="tx1"/>
          </a:solidFill>
          <a:latin typeface="+mn-lt"/>
          <a:ea typeface="+mn-ea"/>
          <a:cs typeface="+mn-cs"/>
        </a:defRPr>
      </a:lvl6pPr>
      <a:lvl7pPr marL="2742219" algn="l" rtl="0" eaLnBrk="1" hangingPunct="1">
        <a:defRPr kern="1200">
          <a:solidFill>
            <a:schemeClr val="tx1"/>
          </a:solidFill>
          <a:latin typeface="+mn-lt"/>
          <a:ea typeface="+mn-ea"/>
          <a:cs typeface="+mn-cs"/>
        </a:defRPr>
      </a:lvl7pPr>
      <a:lvl8pPr marL="3199252" algn="l" rtl="0" eaLnBrk="1" hangingPunct="1">
        <a:defRPr kern="1200">
          <a:solidFill>
            <a:schemeClr val="tx1"/>
          </a:solidFill>
          <a:latin typeface="+mn-lt"/>
          <a:ea typeface="+mn-ea"/>
          <a:cs typeface="+mn-cs"/>
        </a:defRPr>
      </a:lvl8pPr>
      <a:lvl9pPr marL="3656291" algn="l" rtl="0" eaLnBrk="1" hangingPunct="1">
        <a:defRPr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228600" y="990607"/>
            <a:ext cx="8686800" cy="5562599"/>
          </a:xfrm>
          <a:prstGeom prst="rect">
            <a:avLst/>
          </a:prstGeom>
        </p:spPr>
        <p:txBody>
          <a:bodyPr vert="horz" lIns="91407" tIns="45704" rIns="91407" bIns="45704">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Slide Number Placeholder 22"/>
          <p:cNvSpPr>
            <a:spLocks noGrp="1"/>
          </p:cNvSpPr>
          <p:nvPr>
            <p:ph type="sldNum" sz="quarter" idx="4"/>
          </p:nvPr>
        </p:nvSpPr>
        <p:spPr>
          <a:xfrm>
            <a:off x="8534400" y="18"/>
            <a:ext cx="609600" cy="365125"/>
          </a:xfrm>
          <a:prstGeom prst="rect">
            <a:avLst/>
          </a:prstGeom>
        </p:spPr>
        <p:txBody>
          <a:bodyPr vert="horz" lIns="91407" tIns="45704" rIns="91407" bIns="45704" anchor="b"/>
          <a:lstStyle>
            <a:lvl1pPr algn="r">
              <a:defRPr sz="1100">
                <a:solidFill>
                  <a:schemeClr val="accent2"/>
                </a:solidFill>
              </a:defRPr>
            </a:lvl1pPr>
          </a:lstStyle>
          <a:p>
            <a:pPr defTabSz="913224" fontAlgn="auto">
              <a:spcBef>
                <a:spcPts val="0"/>
              </a:spcBef>
              <a:spcAft>
                <a:spcPts val="0"/>
              </a:spcAft>
            </a:pPr>
            <a:fld id="{72AC53DF-4216-466D-99A7-94400E6C2A25}" type="slidenum">
              <a:rPr lang="en-US" smtClean="0">
                <a:solidFill>
                  <a:srgbClr val="3333CC"/>
                </a:solidFill>
                <a:latin typeface="Corbel"/>
                <a:ea typeface="+mn-ea"/>
                <a:cs typeface="+mn-cs"/>
              </a:rPr>
              <a:pPr defTabSz="913224" fontAlgn="auto">
                <a:spcBef>
                  <a:spcPts val="0"/>
                </a:spcBef>
                <a:spcAft>
                  <a:spcPts val="0"/>
                </a:spcAft>
              </a:pPr>
              <a:t>‹#›</a:t>
            </a:fld>
            <a:endParaRPr lang="en-US" dirty="0">
              <a:solidFill>
                <a:srgbClr val="3333CC"/>
              </a:solidFill>
              <a:latin typeface="Corbel"/>
              <a:ea typeface="+mn-ea"/>
              <a:cs typeface="+mn-cs"/>
            </a:endParaRPr>
          </a:p>
        </p:txBody>
      </p:sp>
      <p:sp>
        <p:nvSpPr>
          <p:cNvPr id="29" name="Title Placeholder 28"/>
          <p:cNvSpPr>
            <a:spLocks noGrp="1"/>
          </p:cNvSpPr>
          <p:nvPr>
            <p:ph type="title"/>
          </p:nvPr>
        </p:nvSpPr>
        <p:spPr>
          <a:xfrm>
            <a:off x="1066800" y="0"/>
            <a:ext cx="7467600" cy="914400"/>
          </a:xfrm>
          <a:prstGeom prst="rect">
            <a:avLst/>
          </a:prstGeom>
        </p:spPr>
        <p:txBody>
          <a:bodyPr vert="horz" lIns="91407" tIns="45704" rIns="91407" bIns="45704" rtlCol="0" anchor="ctr">
            <a:normAutofit/>
          </a:bodyPr>
          <a:lstStyle/>
          <a:p>
            <a:r>
              <a:rPr lang="en-US" dirty="0" smtClean="0"/>
              <a:t>Click to edit Master title style</a:t>
            </a:r>
            <a:endParaRPr lang="en-US" dirty="0"/>
          </a:p>
        </p:txBody>
      </p:sp>
    </p:spTree>
  </p:cSld>
  <p:clrMap bg1="dk1" tx1="lt1" bg2="dk2" tx2="lt2" accent1="accent1" accent2="accent2" accent3="accent3" accent4="accent4" accent5="accent5" accent6="accent6" hlink="hlink" folHlink="folHlink"/>
  <p:sldLayoutIdLst>
    <p:sldLayoutId id="2147484188" r:id="rId1"/>
    <p:sldLayoutId id="2147484190" r:id="rId2"/>
  </p:sldLayoutIdLst>
  <p:timing>
    <p:tnLst>
      <p:par>
        <p:cTn id="1" dur="indefinite" restart="never" nodeType="tmRoot"/>
      </p:par>
    </p:tnLst>
  </p:timing>
  <p:hf hdr="0" dt="0"/>
  <p:txStyles>
    <p:titleStyle>
      <a:lvl1pPr algn="r" rtl="0" eaLnBrk="1" latinLnBrk="0" hangingPunct="1">
        <a:spcBef>
          <a:spcPct val="0"/>
        </a:spcBef>
        <a:buNone/>
        <a:defRPr sz="4800" kern="1200" spc="-150" baseline="0">
          <a:solidFill>
            <a:schemeClr val="bg2">
              <a:lumMod val="75000"/>
              <a:lumOff val="25000"/>
            </a:schemeClr>
          </a:solidFill>
          <a:effectLst>
            <a:reflection blurRad="6350" stA="55000" endA="300" endPos="45500" dir="5400000" sy="-100000" algn="bl" rotWithShape="0"/>
          </a:effectLst>
          <a:latin typeface="+mj-lt"/>
          <a:ea typeface="+mj-ea"/>
          <a:cs typeface="+mj-cs"/>
        </a:defRPr>
      </a:lvl1pPr>
    </p:titleStyle>
    <p:bodyStyle>
      <a:lvl1pPr marL="320040" indent="-338328" algn="l" rtl="0" eaLnBrk="1" latinLnBrk="0" hangingPunct="1">
        <a:spcBef>
          <a:spcPts val="300"/>
        </a:spcBef>
        <a:buClrTx/>
        <a:buSzPct val="95000"/>
        <a:buFont typeface="Wingdings"/>
        <a:buChar char=""/>
        <a:defRPr sz="3000" kern="1200">
          <a:solidFill>
            <a:srgbClr val="000099"/>
          </a:solidFill>
          <a:latin typeface="+mn-lt"/>
          <a:ea typeface="+mn-ea"/>
          <a:cs typeface="+mn-cs"/>
        </a:defRPr>
      </a:lvl1pPr>
      <a:lvl2pPr marL="557784" indent="-283464" algn="l" rtl="0" eaLnBrk="1" latinLnBrk="0" hangingPunct="1">
        <a:spcBef>
          <a:spcPts val="300"/>
        </a:spcBef>
        <a:buClrTx/>
        <a:buSzPct val="90000"/>
        <a:buFont typeface="Wingdings" pitchFamily="2" charset="2"/>
        <a:buChar char="§"/>
        <a:defRPr sz="2600" kern="1200">
          <a:solidFill>
            <a:schemeClr val="bg1"/>
          </a:solidFill>
          <a:latin typeface="+mn-lt"/>
          <a:ea typeface="+mn-ea"/>
          <a:cs typeface="+mn-cs"/>
        </a:defRPr>
      </a:lvl2pPr>
      <a:lvl3pPr marL="722376" indent="-228517" algn="l" rtl="0" eaLnBrk="1" latinLnBrk="0" hangingPunct="1">
        <a:spcBef>
          <a:spcPts val="300"/>
        </a:spcBef>
        <a:buClrTx/>
        <a:buFont typeface="Wingdings 2"/>
        <a:buChar char=""/>
        <a:defRPr sz="2400" kern="1200">
          <a:solidFill>
            <a:srgbClr val="008000"/>
          </a:solidFill>
          <a:latin typeface="+mn-lt"/>
          <a:ea typeface="+mn-ea"/>
          <a:cs typeface="+mn-cs"/>
        </a:defRPr>
      </a:lvl3pPr>
      <a:lvl4pPr marL="987552" indent="-228517" algn="l" rtl="0" eaLnBrk="1" latinLnBrk="0" hangingPunct="1">
        <a:spcBef>
          <a:spcPts val="300"/>
        </a:spcBef>
        <a:buClrTx/>
        <a:buFont typeface="Wingdings 3"/>
        <a:buChar char=""/>
        <a:defRPr sz="2200" kern="1200">
          <a:solidFill>
            <a:srgbClr val="C00000"/>
          </a:solidFill>
          <a:latin typeface="+mn-lt"/>
          <a:ea typeface="+mn-ea"/>
          <a:cs typeface="+mn-cs"/>
        </a:defRPr>
      </a:lvl4pPr>
      <a:lvl5pPr marL="1133856" indent="-210236" algn="l" rtl="0" eaLnBrk="1" latinLnBrk="0" hangingPunct="1">
        <a:spcBef>
          <a:spcPts val="300"/>
        </a:spcBef>
        <a:buClrTx/>
        <a:buFont typeface="Wingdings 2"/>
        <a:buChar char=""/>
        <a:defRPr sz="2000" kern="1200">
          <a:solidFill>
            <a:srgbClr val="7030A0"/>
          </a:solidFill>
          <a:latin typeface="+mn-lt"/>
          <a:ea typeface="+mn-ea"/>
          <a:cs typeface="+mn-cs"/>
        </a:defRPr>
      </a:lvl5pPr>
      <a:lvl6pPr marL="1709316" indent="-210236"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272"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226"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5181"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035" algn="l" rtl="0" eaLnBrk="1" hangingPunct="1">
        <a:defRPr kern="1200">
          <a:solidFill>
            <a:schemeClr val="tx1"/>
          </a:solidFill>
          <a:latin typeface="+mn-lt"/>
          <a:ea typeface="+mn-ea"/>
          <a:cs typeface="+mn-cs"/>
        </a:defRPr>
      </a:lvl2pPr>
      <a:lvl3pPr marL="914071" algn="l" rtl="0" eaLnBrk="1" hangingPunct="1">
        <a:defRPr kern="1200">
          <a:solidFill>
            <a:schemeClr val="tx1"/>
          </a:solidFill>
          <a:latin typeface="+mn-lt"/>
          <a:ea typeface="+mn-ea"/>
          <a:cs typeface="+mn-cs"/>
        </a:defRPr>
      </a:lvl3pPr>
      <a:lvl4pPr marL="1371110" algn="l" rtl="0" eaLnBrk="1" hangingPunct="1">
        <a:defRPr kern="1200">
          <a:solidFill>
            <a:schemeClr val="tx1"/>
          </a:solidFill>
          <a:latin typeface="+mn-lt"/>
          <a:ea typeface="+mn-ea"/>
          <a:cs typeface="+mn-cs"/>
        </a:defRPr>
      </a:lvl4pPr>
      <a:lvl5pPr marL="1828146" algn="l" rtl="0" eaLnBrk="1" hangingPunct="1">
        <a:defRPr kern="1200">
          <a:solidFill>
            <a:schemeClr val="tx1"/>
          </a:solidFill>
          <a:latin typeface="+mn-lt"/>
          <a:ea typeface="+mn-ea"/>
          <a:cs typeface="+mn-cs"/>
        </a:defRPr>
      </a:lvl5pPr>
      <a:lvl6pPr marL="2285181" algn="l" rtl="0" eaLnBrk="1" hangingPunct="1">
        <a:defRPr kern="1200">
          <a:solidFill>
            <a:schemeClr val="tx1"/>
          </a:solidFill>
          <a:latin typeface="+mn-lt"/>
          <a:ea typeface="+mn-ea"/>
          <a:cs typeface="+mn-cs"/>
        </a:defRPr>
      </a:lvl6pPr>
      <a:lvl7pPr marL="2742219" algn="l" rtl="0" eaLnBrk="1" hangingPunct="1">
        <a:defRPr kern="1200">
          <a:solidFill>
            <a:schemeClr val="tx1"/>
          </a:solidFill>
          <a:latin typeface="+mn-lt"/>
          <a:ea typeface="+mn-ea"/>
          <a:cs typeface="+mn-cs"/>
        </a:defRPr>
      </a:lvl7pPr>
      <a:lvl8pPr marL="3199252" algn="l" rtl="0" eaLnBrk="1" hangingPunct="1">
        <a:defRPr kern="1200">
          <a:solidFill>
            <a:schemeClr val="tx1"/>
          </a:solidFill>
          <a:latin typeface="+mn-lt"/>
          <a:ea typeface="+mn-ea"/>
          <a:cs typeface="+mn-cs"/>
        </a:defRPr>
      </a:lvl8pPr>
      <a:lvl9pPr marL="3656291" algn="l" rtl="0" eaLnBrk="1" hangingPunct="1">
        <a:defRPr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457200" y="1066804"/>
            <a:ext cx="8686800" cy="5562599"/>
          </a:xfrm>
          <a:prstGeom prst="rect">
            <a:avLst/>
          </a:prstGeom>
        </p:spPr>
        <p:txBody>
          <a:bodyPr vert="horz" lIns="91407" tIns="45704" rIns="91407" bIns="45704">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Slide Number Placeholder 22"/>
          <p:cNvSpPr>
            <a:spLocks noGrp="1"/>
          </p:cNvSpPr>
          <p:nvPr>
            <p:ph type="sldNum" sz="quarter" idx="4"/>
          </p:nvPr>
        </p:nvSpPr>
        <p:spPr>
          <a:xfrm>
            <a:off x="8686800" y="18"/>
            <a:ext cx="457200" cy="365125"/>
          </a:xfrm>
          <a:prstGeom prst="rect">
            <a:avLst/>
          </a:prstGeom>
        </p:spPr>
        <p:txBody>
          <a:bodyPr vert="horz" lIns="91407" tIns="45704" rIns="91407" bIns="45704" anchor="b"/>
          <a:lstStyle>
            <a:lvl1pPr algn="r">
              <a:defRPr sz="1200">
                <a:solidFill>
                  <a:schemeClr val="accent2"/>
                </a:solidFill>
              </a:defRPr>
            </a:lvl1pPr>
          </a:lstStyle>
          <a:p>
            <a:pPr defTabSz="913224" fontAlgn="auto">
              <a:spcBef>
                <a:spcPts val="0"/>
              </a:spcBef>
              <a:spcAft>
                <a:spcPts val="0"/>
              </a:spcAft>
            </a:pPr>
            <a:fld id="{72AC53DF-4216-466D-99A7-94400E6C2A25}" type="slidenum">
              <a:rPr lang="en-US" smtClean="0">
                <a:solidFill>
                  <a:srgbClr val="3333CC"/>
                </a:solidFill>
                <a:latin typeface="Corbel"/>
                <a:ea typeface="+mn-ea"/>
                <a:cs typeface="+mn-cs"/>
              </a:rPr>
              <a:pPr defTabSz="913224" fontAlgn="auto">
                <a:spcBef>
                  <a:spcPts val="0"/>
                </a:spcBef>
                <a:spcAft>
                  <a:spcPts val="0"/>
                </a:spcAft>
              </a:pPr>
              <a:t>‹#›</a:t>
            </a:fld>
            <a:endParaRPr lang="en-US">
              <a:solidFill>
                <a:srgbClr val="3333CC"/>
              </a:solidFill>
              <a:latin typeface="Corbel"/>
              <a:ea typeface="+mn-ea"/>
              <a:cs typeface="+mn-cs"/>
            </a:endParaRPr>
          </a:p>
        </p:txBody>
      </p:sp>
      <p:sp>
        <p:nvSpPr>
          <p:cNvPr id="29" name="Title Placeholder 28"/>
          <p:cNvSpPr>
            <a:spLocks noGrp="1"/>
          </p:cNvSpPr>
          <p:nvPr>
            <p:ph type="title"/>
          </p:nvPr>
        </p:nvSpPr>
        <p:spPr>
          <a:xfrm>
            <a:off x="914400" y="0"/>
            <a:ext cx="7772400" cy="914400"/>
          </a:xfrm>
          <a:prstGeom prst="rect">
            <a:avLst/>
          </a:prstGeom>
        </p:spPr>
        <p:txBody>
          <a:bodyPr vert="horz" lIns="91407" tIns="45704" rIns="91407" bIns="45704" rtlCol="0" anchor="ctr">
            <a:normAutofit/>
          </a:bodyPr>
          <a:lstStyle/>
          <a:p>
            <a:r>
              <a:rPr lang="en-US" dirty="0" smtClean="0"/>
              <a:t>Click to edit Master title style</a:t>
            </a:r>
            <a:endParaRPr lang="en-US" dirty="0"/>
          </a:p>
        </p:txBody>
      </p:sp>
    </p:spTree>
  </p:cSld>
  <p:clrMap bg1="dk1" tx1="lt1" bg2="dk2" tx2="lt2" accent1="accent1" accent2="accent2" accent3="accent3" accent4="accent4" accent5="accent5" accent6="accent6" hlink="hlink" folHlink="folHlink"/>
  <p:sldLayoutIdLst>
    <p:sldLayoutId id="2147484142" r:id="rId1"/>
  </p:sldLayoutIdLst>
  <p:timing>
    <p:tnLst>
      <p:par>
        <p:cTn id="1" dur="indefinite" restart="never" nodeType="tmRoot"/>
      </p:par>
    </p:tnLst>
  </p:timing>
  <p:hf hdr="0" dt="0"/>
  <p:txStyles>
    <p:titleStyle>
      <a:lvl1pPr algn="r" rtl="0" eaLnBrk="1" latinLnBrk="0" hangingPunct="1">
        <a:spcBef>
          <a:spcPct val="0"/>
        </a:spcBef>
        <a:buNone/>
        <a:defRPr sz="4800" kern="1200" spc="-150" baseline="0">
          <a:solidFill>
            <a:srgbClr val="404040"/>
          </a:solidFill>
          <a:effectLst>
            <a:reflection blurRad="6350" stA="55000" endA="300" endPos="45500" dir="5400000" sy="-100000" algn="bl" rotWithShape="0"/>
          </a:effectLst>
          <a:latin typeface="+mj-lt"/>
          <a:ea typeface="+mj-ea"/>
          <a:cs typeface="+mj-cs"/>
        </a:defRPr>
      </a:lvl1pPr>
    </p:titleStyle>
    <p:bodyStyle>
      <a:lvl1pPr marL="411333" indent="-342778" algn="l" rtl="0" eaLnBrk="1" latinLnBrk="0" hangingPunct="1">
        <a:spcBef>
          <a:spcPts val="700"/>
        </a:spcBef>
        <a:buClrTx/>
        <a:buSzPct val="95000"/>
        <a:buFont typeface="Wingdings"/>
        <a:buChar char=""/>
        <a:defRPr sz="3000" kern="1200">
          <a:solidFill>
            <a:srgbClr val="0000FF"/>
          </a:solidFill>
          <a:latin typeface="+mn-lt"/>
          <a:ea typeface="+mn-ea"/>
          <a:cs typeface="+mn-cs"/>
        </a:defRPr>
      </a:lvl1pPr>
      <a:lvl2pPr marL="740398" indent="-285647" algn="l" rtl="0" eaLnBrk="1" latinLnBrk="0" hangingPunct="1">
        <a:spcBef>
          <a:spcPct val="20000"/>
        </a:spcBef>
        <a:buClrTx/>
        <a:buSzPct val="90000"/>
        <a:buFont typeface="Wingdings" pitchFamily="2" charset="2"/>
        <a:buChar char="§"/>
        <a:defRPr sz="2600" kern="1200">
          <a:solidFill>
            <a:schemeClr val="bg1"/>
          </a:solidFill>
          <a:latin typeface="+mn-lt"/>
          <a:ea typeface="+mn-ea"/>
          <a:cs typeface="+mn-cs"/>
        </a:defRPr>
      </a:lvl2pPr>
      <a:lvl3pPr marL="996339" indent="-228517" algn="l" rtl="0" eaLnBrk="1" latinLnBrk="0" hangingPunct="1">
        <a:spcBef>
          <a:spcPct val="20000"/>
        </a:spcBef>
        <a:buClrTx/>
        <a:buFont typeface="Wingdings 2"/>
        <a:buChar char=""/>
        <a:defRPr sz="2400" kern="1200">
          <a:solidFill>
            <a:srgbClr val="008000"/>
          </a:solidFill>
          <a:latin typeface="+mn-lt"/>
          <a:ea typeface="+mn-ea"/>
          <a:cs typeface="+mn-cs"/>
        </a:defRPr>
      </a:lvl3pPr>
      <a:lvl4pPr marL="1261420" indent="-228517" algn="l" rtl="0" eaLnBrk="1" latinLnBrk="0" hangingPunct="1">
        <a:spcBef>
          <a:spcPct val="20000"/>
        </a:spcBef>
        <a:buClrTx/>
        <a:buFont typeface="Wingdings 3"/>
        <a:buChar char=""/>
        <a:defRPr sz="2200" kern="1200">
          <a:solidFill>
            <a:srgbClr val="800000"/>
          </a:solidFill>
          <a:latin typeface="+mn-lt"/>
          <a:ea typeface="+mn-ea"/>
          <a:cs typeface="+mn-cs"/>
        </a:defRPr>
      </a:lvl4pPr>
      <a:lvl5pPr marL="1480798" indent="-210236" algn="l" rtl="0" eaLnBrk="1" latinLnBrk="0" hangingPunct="1">
        <a:spcBef>
          <a:spcPct val="20000"/>
        </a:spcBef>
        <a:buClrTx/>
        <a:buFont typeface="Wingdings 2"/>
        <a:buChar char=""/>
        <a:defRPr sz="2000" kern="1200">
          <a:solidFill>
            <a:srgbClr val="C14215"/>
          </a:solidFill>
          <a:latin typeface="+mn-lt"/>
          <a:ea typeface="+mn-ea"/>
          <a:cs typeface="+mn-cs"/>
        </a:defRPr>
      </a:lvl5pPr>
      <a:lvl6pPr marL="1709316" indent="-210236"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272"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226"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5181"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035" algn="l" rtl="0" eaLnBrk="1" hangingPunct="1">
        <a:defRPr kern="1200">
          <a:solidFill>
            <a:schemeClr val="tx1"/>
          </a:solidFill>
          <a:latin typeface="+mn-lt"/>
          <a:ea typeface="+mn-ea"/>
          <a:cs typeface="+mn-cs"/>
        </a:defRPr>
      </a:lvl2pPr>
      <a:lvl3pPr marL="914071" algn="l" rtl="0" eaLnBrk="1" hangingPunct="1">
        <a:defRPr kern="1200">
          <a:solidFill>
            <a:schemeClr val="tx1"/>
          </a:solidFill>
          <a:latin typeface="+mn-lt"/>
          <a:ea typeface="+mn-ea"/>
          <a:cs typeface="+mn-cs"/>
        </a:defRPr>
      </a:lvl3pPr>
      <a:lvl4pPr marL="1371110" algn="l" rtl="0" eaLnBrk="1" hangingPunct="1">
        <a:defRPr kern="1200">
          <a:solidFill>
            <a:schemeClr val="tx1"/>
          </a:solidFill>
          <a:latin typeface="+mn-lt"/>
          <a:ea typeface="+mn-ea"/>
          <a:cs typeface="+mn-cs"/>
        </a:defRPr>
      </a:lvl4pPr>
      <a:lvl5pPr marL="1828146" algn="l" rtl="0" eaLnBrk="1" hangingPunct="1">
        <a:defRPr kern="1200">
          <a:solidFill>
            <a:schemeClr val="tx1"/>
          </a:solidFill>
          <a:latin typeface="+mn-lt"/>
          <a:ea typeface="+mn-ea"/>
          <a:cs typeface="+mn-cs"/>
        </a:defRPr>
      </a:lvl5pPr>
      <a:lvl6pPr marL="2285181" algn="l" rtl="0" eaLnBrk="1" hangingPunct="1">
        <a:defRPr kern="1200">
          <a:solidFill>
            <a:schemeClr val="tx1"/>
          </a:solidFill>
          <a:latin typeface="+mn-lt"/>
          <a:ea typeface="+mn-ea"/>
          <a:cs typeface="+mn-cs"/>
        </a:defRPr>
      </a:lvl6pPr>
      <a:lvl7pPr marL="2742219" algn="l" rtl="0" eaLnBrk="1" hangingPunct="1">
        <a:defRPr kern="1200">
          <a:solidFill>
            <a:schemeClr val="tx1"/>
          </a:solidFill>
          <a:latin typeface="+mn-lt"/>
          <a:ea typeface="+mn-ea"/>
          <a:cs typeface="+mn-cs"/>
        </a:defRPr>
      </a:lvl7pPr>
      <a:lvl8pPr marL="3199252" algn="l" rtl="0" eaLnBrk="1" hangingPunct="1">
        <a:defRPr kern="1200">
          <a:solidFill>
            <a:schemeClr val="tx1"/>
          </a:solidFill>
          <a:latin typeface="+mn-lt"/>
          <a:ea typeface="+mn-ea"/>
          <a:cs typeface="+mn-cs"/>
        </a:defRPr>
      </a:lvl8pPr>
      <a:lvl9pPr marL="3656291" algn="l" rtl="0" eaLnBrk="1" hangingPunct="1">
        <a:defRPr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457200" y="1066804"/>
            <a:ext cx="8686800" cy="5562599"/>
          </a:xfrm>
          <a:prstGeom prst="rect">
            <a:avLst/>
          </a:prstGeom>
        </p:spPr>
        <p:txBody>
          <a:bodyPr vert="horz" lIns="91407" tIns="45704" rIns="91407" bIns="45704">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Slide Number Placeholder 22"/>
          <p:cNvSpPr>
            <a:spLocks noGrp="1"/>
          </p:cNvSpPr>
          <p:nvPr>
            <p:ph type="sldNum" sz="quarter" idx="4"/>
          </p:nvPr>
        </p:nvSpPr>
        <p:spPr>
          <a:xfrm>
            <a:off x="8686800" y="18"/>
            <a:ext cx="457200" cy="365125"/>
          </a:xfrm>
          <a:prstGeom prst="rect">
            <a:avLst/>
          </a:prstGeom>
        </p:spPr>
        <p:txBody>
          <a:bodyPr vert="horz" lIns="91407" tIns="45704" rIns="91407" bIns="45704" anchor="b"/>
          <a:lstStyle>
            <a:lvl1pPr algn="r">
              <a:defRPr sz="1200">
                <a:solidFill>
                  <a:schemeClr val="accent2"/>
                </a:solidFill>
              </a:defRPr>
            </a:lvl1pPr>
          </a:lstStyle>
          <a:p>
            <a:pPr defTabSz="913224" fontAlgn="auto">
              <a:spcBef>
                <a:spcPts val="0"/>
              </a:spcBef>
              <a:spcAft>
                <a:spcPts val="0"/>
              </a:spcAft>
            </a:pPr>
            <a:fld id="{72AC53DF-4216-466D-99A7-94400E6C2A25}" type="slidenum">
              <a:rPr lang="en-US" smtClean="0">
                <a:solidFill>
                  <a:srgbClr val="3333CC"/>
                </a:solidFill>
                <a:latin typeface="Corbel"/>
                <a:ea typeface="+mn-ea"/>
                <a:cs typeface="+mn-cs"/>
              </a:rPr>
              <a:pPr defTabSz="913224" fontAlgn="auto">
                <a:spcBef>
                  <a:spcPts val="0"/>
                </a:spcBef>
                <a:spcAft>
                  <a:spcPts val="0"/>
                </a:spcAft>
              </a:pPr>
              <a:t>‹#›</a:t>
            </a:fld>
            <a:endParaRPr lang="en-US">
              <a:solidFill>
                <a:srgbClr val="3333CC"/>
              </a:solidFill>
              <a:latin typeface="Corbel"/>
              <a:ea typeface="+mn-ea"/>
              <a:cs typeface="+mn-cs"/>
            </a:endParaRPr>
          </a:p>
        </p:txBody>
      </p:sp>
      <p:sp>
        <p:nvSpPr>
          <p:cNvPr id="29" name="Title Placeholder 28"/>
          <p:cNvSpPr>
            <a:spLocks noGrp="1"/>
          </p:cNvSpPr>
          <p:nvPr>
            <p:ph type="title"/>
          </p:nvPr>
        </p:nvSpPr>
        <p:spPr>
          <a:xfrm>
            <a:off x="914400" y="0"/>
            <a:ext cx="7772400" cy="914400"/>
          </a:xfrm>
          <a:prstGeom prst="rect">
            <a:avLst/>
          </a:prstGeom>
        </p:spPr>
        <p:txBody>
          <a:bodyPr vert="horz" lIns="91407" tIns="45704" rIns="91407" bIns="45704" rtlCol="0" anchor="ctr">
            <a:normAutofit/>
          </a:bodyPr>
          <a:lstStyle/>
          <a:p>
            <a:r>
              <a:rPr lang="en-US" dirty="0" smtClean="0"/>
              <a:t>Click to edit Master title style</a:t>
            </a:r>
            <a:endParaRPr lang="en-US" dirty="0"/>
          </a:p>
        </p:txBody>
      </p:sp>
    </p:spTree>
  </p:cSld>
  <p:clrMap bg1="dk1" tx1="lt1" bg2="dk2" tx2="lt2" accent1="accent1" accent2="accent2" accent3="accent3" accent4="accent4" accent5="accent5" accent6="accent6" hlink="hlink" folHlink="folHlink"/>
  <p:sldLayoutIdLst>
    <p:sldLayoutId id="2147484144" r:id="rId1"/>
  </p:sldLayoutIdLst>
  <p:timing>
    <p:tnLst>
      <p:par>
        <p:cTn id="1" dur="indefinite" restart="never" nodeType="tmRoot"/>
      </p:par>
    </p:tnLst>
  </p:timing>
  <p:hf hdr="0" dt="0"/>
  <p:txStyles>
    <p:titleStyle>
      <a:lvl1pPr algn="r" rtl="0" eaLnBrk="1" latinLnBrk="0" hangingPunct="1">
        <a:spcBef>
          <a:spcPct val="0"/>
        </a:spcBef>
        <a:buNone/>
        <a:defRPr sz="4800" kern="1200" spc="-150" baseline="0">
          <a:solidFill>
            <a:srgbClr val="404040"/>
          </a:solidFill>
          <a:effectLst>
            <a:reflection blurRad="6350" stA="55000" endA="300" endPos="45500" dir="5400000" sy="-100000" algn="bl" rotWithShape="0"/>
          </a:effectLst>
          <a:latin typeface="+mj-lt"/>
          <a:ea typeface="+mj-ea"/>
          <a:cs typeface="+mj-cs"/>
        </a:defRPr>
      </a:lvl1pPr>
    </p:titleStyle>
    <p:bodyStyle>
      <a:lvl1pPr marL="411333" indent="-342778" algn="l" rtl="0" eaLnBrk="1" latinLnBrk="0" hangingPunct="1">
        <a:spcBef>
          <a:spcPts val="700"/>
        </a:spcBef>
        <a:buClrTx/>
        <a:buSzPct val="95000"/>
        <a:buFont typeface="Wingdings"/>
        <a:buChar char=""/>
        <a:defRPr sz="3000" kern="1200">
          <a:solidFill>
            <a:srgbClr val="0000FF"/>
          </a:solidFill>
          <a:latin typeface="+mn-lt"/>
          <a:ea typeface="+mn-ea"/>
          <a:cs typeface="+mn-cs"/>
        </a:defRPr>
      </a:lvl1pPr>
      <a:lvl2pPr marL="740398" indent="-285647" algn="l" rtl="0" eaLnBrk="1" latinLnBrk="0" hangingPunct="1">
        <a:spcBef>
          <a:spcPct val="20000"/>
        </a:spcBef>
        <a:buClrTx/>
        <a:buSzPct val="90000"/>
        <a:buFont typeface="Wingdings" pitchFamily="2" charset="2"/>
        <a:buChar char="§"/>
        <a:defRPr sz="2600" kern="1200">
          <a:solidFill>
            <a:schemeClr val="bg1"/>
          </a:solidFill>
          <a:latin typeface="+mn-lt"/>
          <a:ea typeface="+mn-ea"/>
          <a:cs typeface="+mn-cs"/>
        </a:defRPr>
      </a:lvl2pPr>
      <a:lvl3pPr marL="996339" indent="-228517" algn="l" rtl="0" eaLnBrk="1" latinLnBrk="0" hangingPunct="1">
        <a:spcBef>
          <a:spcPct val="20000"/>
        </a:spcBef>
        <a:buClrTx/>
        <a:buFont typeface="Wingdings 2"/>
        <a:buChar char=""/>
        <a:defRPr sz="2400" kern="1200">
          <a:solidFill>
            <a:srgbClr val="008000"/>
          </a:solidFill>
          <a:latin typeface="+mn-lt"/>
          <a:ea typeface="+mn-ea"/>
          <a:cs typeface="+mn-cs"/>
        </a:defRPr>
      </a:lvl3pPr>
      <a:lvl4pPr marL="1261420" indent="-228517" algn="l" rtl="0" eaLnBrk="1" latinLnBrk="0" hangingPunct="1">
        <a:spcBef>
          <a:spcPct val="20000"/>
        </a:spcBef>
        <a:buClrTx/>
        <a:buFont typeface="Wingdings 3"/>
        <a:buChar char=""/>
        <a:defRPr sz="2200" kern="1200">
          <a:solidFill>
            <a:srgbClr val="800000"/>
          </a:solidFill>
          <a:latin typeface="+mn-lt"/>
          <a:ea typeface="+mn-ea"/>
          <a:cs typeface="+mn-cs"/>
        </a:defRPr>
      </a:lvl4pPr>
      <a:lvl5pPr marL="1480798" indent="-210236" algn="l" rtl="0" eaLnBrk="1" latinLnBrk="0" hangingPunct="1">
        <a:spcBef>
          <a:spcPct val="20000"/>
        </a:spcBef>
        <a:buClrTx/>
        <a:buFont typeface="Wingdings 2"/>
        <a:buChar char=""/>
        <a:defRPr sz="2000" kern="1200">
          <a:solidFill>
            <a:srgbClr val="C14215"/>
          </a:solidFill>
          <a:latin typeface="+mn-lt"/>
          <a:ea typeface="+mn-ea"/>
          <a:cs typeface="+mn-cs"/>
        </a:defRPr>
      </a:lvl5pPr>
      <a:lvl6pPr marL="1709316" indent="-210236"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272"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226"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5181"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035" algn="l" rtl="0" eaLnBrk="1" hangingPunct="1">
        <a:defRPr kern="1200">
          <a:solidFill>
            <a:schemeClr val="tx1"/>
          </a:solidFill>
          <a:latin typeface="+mn-lt"/>
          <a:ea typeface="+mn-ea"/>
          <a:cs typeface="+mn-cs"/>
        </a:defRPr>
      </a:lvl2pPr>
      <a:lvl3pPr marL="914071" algn="l" rtl="0" eaLnBrk="1" hangingPunct="1">
        <a:defRPr kern="1200">
          <a:solidFill>
            <a:schemeClr val="tx1"/>
          </a:solidFill>
          <a:latin typeface="+mn-lt"/>
          <a:ea typeface="+mn-ea"/>
          <a:cs typeface="+mn-cs"/>
        </a:defRPr>
      </a:lvl3pPr>
      <a:lvl4pPr marL="1371110" algn="l" rtl="0" eaLnBrk="1" hangingPunct="1">
        <a:defRPr kern="1200">
          <a:solidFill>
            <a:schemeClr val="tx1"/>
          </a:solidFill>
          <a:latin typeface="+mn-lt"/>
          <a:ea typeface="+mn-ea"/>
          <a:cs typeface="+mn-cs"/>
        </a:defRPr>
      </a:lvl4pPr>
      <a:lvl5pPr marL="1828146" algn="l" rtl="0" eaLnBrk="1" hangingPunct="1">
        <a:defRPr kern="1200">
          <a:solidFill>
            <a:schemeClr val="tx1"/>
          </a:solidFill>
          <a:latin typeface="+mn-lt"/>
          <a:ea typeface="+mn-ea"/>
          <a:cs typeface="+mn-cs"/>
        </a:defRPr>
      </a:lvl5pPr>
      <a:lvl6pPr marL="2285181" algn="l" rtl="0" eaLnBrk="1" hangingPunct="1">
        <a:defRPr kern="1200">
          <a:solidFill>
            <a:schemeClr val="tx1"/>
          </a:solidFill>
          <a:latin typeface="+mn-lt"/>
          <a:ea typeface="+mn-ea"/>
          <a:cs typeface="+mn-cs"/>
        </a:defRPr>
      </a:lvl6pPr>
      <a:lvl7pPr marL="2742219" algn="l" rtl="0" eaLnBrk="1" hangingPunct="1">
        <a:defRPr kern="1200">
          <a:solidFill>
            <a:schemeClr val="tx1"/>
          </a:solidFill>
          <a:latin typeface="+mn-lt"/>
          <a:ea typeface="+mn-ea"/>
          <a:cs typeface="+mn-cs"/>
        </a:defRPr>
      </a:lvl7pPr>
      <a:lvl8pPr marL="3199252" algn="l" rtl="0" eaLnBrk="1" hangingPunct="1">
        <a:defRPr kern="1200">
          <a:solidFill>
            <a:schemeClr val="tx1"/>
          </a:solidFill>
          <a:latin typeface="+mn-lt"/>
          <a:ea typeface="+mn-ea"/>
          <a:cs typeface="+mn-cs"/>
        </a:defRPr>
      </a:lvl8pPr>
      <a:lvl9pPr marL="3656291" algn="l" rtl="0" eaLnBrk="1" hangingPunct="1">
        <a:defRPr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215541" y="990607"/>
            <a:ext cx="8852263" cy="5562599"/>
          </a:xfrm>
          <a:prstGeom prst="rect">
            <a:avLst/>
          </a:prstGeom>
        </p:spPr>
        <p:txBody>
          <a:bodyPr vert="horz" lIns="91365" tIns="45683" rIns="91365" bIns="45683">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Slide Number Placeholder 22"/>
          <p:cNvSpPr>
            <a:spLocks noGrp="1"/>
          </p:cNvSpPr>
          <p:nvPr>
            <p:ph type="sldNum" sz="quarter" idx="4"/>
          </p:nvPr>
        </p:nvSpPr>
        <p:spPr>
          <a:xfrm>
            <a:off x="8305800" y="6492891"/>
            <a:ext cx="838200" cy="365125"/>
          </a:xfrm>
          <a:prstGeom prst="rect">
            <a:avLst/>
          </a:prstGeom>
        </p:spPr>
        <p:txBody>
          <a:bodyPr vert="horz" lIns="91365" tIns="45683" rIns="91365" bIns="45683" anchor="b"/>
          <a:lstStyle>
            <a:lvl1pPr algn="r">
              <a:defRPr sz="1200">
                <a:solidFill>
                  <a:srgbClr val="0000FF"/>
                </a:solidFill>
              </a:defRPr>
            </a:lvl1pPr>
          </a:lstStyle>
          <a:p>
            <a:pPr defTabSz="913224" fontAlgn="auto">
              <a:spcBef>
                <a:spcPts val="0"/>
              </a:spcBef>
              <a:spcAft>
                <a:spcPts val="0"/>
              </a:spcAft>
            </a:pPr>
            <a:fld id="{72AC53DF-4216-466D-99A7-94400E6C2A25}" type="slidenum">
              <a:rPr lang="en-US" smtClean="0">
                <a:latin typeface="Corbel"/>
                <a:ea typeface="+mn-ea"/>
                <a:cs typeface="+mn-cs"/>
              </a:rPr>
              <a:pPr defTabSz="913224" fontAlgn="auto">
                <a:spcBef>
                  <a:spcPts val="0"/>
                </a:spcBef>
                <a:spcAft>
                  <a:spcPts val="0"/>
                </a:spcAft>
              </a:pPr>
              <a:t>‹#›</a:t>
            </a:fld>
            <a:r>
              <a:rPr lang="en-US" dirty="0" smtClean="0">
                <a:latin typeface="Corbel"/>
                <a:ea typeface="+mn-ea"/>
                <a:cs typeface="+mn-cs"/>
              </a:rPr>
              <a:t>/25</a:t>
            </a:r>
          </a:p>
        </p:txBody>
      </p:sp>
      <p:sp>
        <p:nvSpPr>
          <p:cNvPr id="29" name="Title Placeholder 28"/>
          <p:cNvSpPr>
            <a:spLocks noGrp="1"/>
          </p:cNvSpPr>
          <p:nvPr>
            <p:ph type="title"/>
          </p:nvPr>
        </p:nvSpPr>
        <p:spPr>
          <a:xfrm>
            <a:off x="914400" y="0"/>
            <a:ext cx="8153400" cy="914400"/>
          </a:xfrm>
          <a:prstGeom prst="rect">
            <a:avLst/>
          </a:prstGeom>
        </p:spPr>
        <p:txBody>
          <a:bodyPr vert="horz" lIns="91365" tIns="45683" rIns="91365" bIns="45683" rtlCol="0" anchor="ctr">
            <a:normAutofit/>
          </a:bodyPr>
          <a:lstStyle/>
          <a:p>
            <a:r>
              <a:rPr lang="en-US" dirty="0" smtClean="0"/>
              <a:t>Click to edit Master title style</a:t>
            </a:r>
            <a:endParaRPr lang="en-US" dirty="0"/>
          </a:p>
        </p:txBody>
      </p:sp>
      <p:sp>
        <p:nvSpPr>
          <p:cNvPr id="15" name="Footer Placeholder 4"/>
          <p:cNvSpPr txBox="1">
            <a:spLocks/>
          </p:cNvSpPr>
          <p:nvPr/>
        </p:nvSpPr>
        <p:spPr>
          <a:xfrm rot="16200000">
            <a:off x="-2895599" y="3505200"/>
            <a:ext cx="5867400" cy="228600"/>
          </a:xfrm>
          <a:prstGeom prst="rect">
            <a:avLst/>
          </a:prstGeom>
        </p:spPr>
        <p:txBody>
          <a:bodyPr lIns="91397" tIns="45698" rIns="91397" bIns="45698"/>
          <a:lstStyle/>
          <a:p>
            <a:pPr algn="just" defTabSz="913972" fontAlgn="auto">
              <a:spcBef>
                <a:spcPts val="0"/>
              </a:spcBef>
              <a:spcAft>
                <a:spcPts val="0"/>
              </a:spcAft>
              <a:defRPr/>
            </a:pPr>
            <a:r>
              <a:rPr lang="en-US" sz="1100" i="1" dirty="0" smtClean="0">
                <a:solidFill>
                  <a:srgbClr val="A6A6A6"/>
                </a:solidFill>
                <a:latin typeface="Corbel"/>
                <a:ea typeface="+mn-ea"/>
                <a:cs typeface="+mn-cs"/>
              </a:rPr>
              <a:t> May 4,  2011 Notre Dame University  Colloquium			J. Incandela </a:t>
            </a:r>
            <a:endParaRPr lang="en-US" sz="1100" i="1" dirty="0">
              <a:solidFill>
                <a:srgbClr val="A6A6A6"/>
              </a:solidFill>
              <a:latin typeface="Corbel"/>
              <a:ea typeface="+mn-ea"/>
              <a:cs typeface="+mn-cs"/>
            </a:endParaRPr>
          </a:p>
        </p:txBody>
      </p:sp>
      <p:pic>
        <p:nvPicPr>
          <p:cNvPr id="7" name="Picture 6"/>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l="18205" t="23021" r="17239" b="29629"/>
          <a:stretch>
            <a:fillRect/>
          </a:stretch>
        </p:blipFill>
        <p:spPr bwMode="auto">
          <a:xfrm>
            <a:off x="7" y="21"/>
            <a:ext cx="882311" cy="838195"/>
          </a:xfrm>
          <a:prstGeom prst="rect">
            <a:avLst/>
          </a:prstGeom>
          <a:noFill/>
          <a:ln w="9525" algn="ctr">
            <a:noFill/>
            <a:miter lim="800000"/>
            <a:headEnd/>
            <a:tailEnd/>
          </a:ln>
          <a:effectLst>
            <a:reflection blurRad="6350" stA="50000" endA="300" endPos="38500" dist="50800" dir="5400000" sy="-100000" algn="bl" rotWithShape="0"/>
          </a:effectLst>
        </p:spPr>
      </p:pic>
    </p:spTree>
  </p:cSld>
  <p:clrMap bg1="lt1" tx1="dk1" bg2="lt2" tx2="dk2" accent1="accent1" accent2="accent2" accent3="accent3" accent4="accent4" accent5="accent5" accent6="accent6" hlink="hlink" folHlink="folHlink"/>
  <p:sldLayoutIdLst>
    <p:sldLayoutId id="2147484146" r:id="rId1"/>
  </p:sldLayoutIdLst>
  <p:hf hdr="0" dt="0"/>
  <p:txStyles>
    <p:titleStyle>
      <a:lvl1pPr algn="r" rtl="0" eaLnBrk="1" latinLnBrk="0" hangingPunct="1">
        <a:spcBef>
          <a:spcPct val="0"/>
        </a:spcBef>
        <a:buNone/>
        <a:defRPr sz="4800" kern="1200" spc="-150" baseline="0">
          <a:solidFill>
            <a:schemeClr val="tx1">
              <a:lumMod val="85000"/>
            </a:schemeClr>
          </a:solidFill>
          <a:effectLst>
            <a:reflection blurRad="6350" stA="55000" endA="300" endPos="45500" dir="5400000" sy="-100000" algn="bl" rotWithShape="0"/>
          </a:effectLst>
          <a:latin typeface="+mj-lt"/>
          <a:ea typeface="+mj-ea"/>
          <a:cs typeface="+mj-cs"/>
        </a:defRPr>
      </a:lvl1pPr>
    </p:titleStyle>
    <p:bodyStyle>
      <a:lvl1pPr marL="411141" indent="-342618" algn="l" rtl="0" eaLnBrk="1" latinLnBrk="0" hangingPunct="1">
        <a:spcBef>
          <a:spcPts val="700"/>
        </a:spcBef>
        <a:buClrTx/>
        <a:buSzPct val="95000"/>
        <a:buFont typeface="Wingdings"/>
        <a:buChar char=""/>
        <a:defRPr sz="3000" b="1" kern="1200">
          <a:solidFill>
            <a:schemeClr val="tx1"/>
          </a:solidFill>
          <a:latin typeface="+mn-lt"/>
          <a:ea typeface="+mn-ea"/>
          <a:cs typeface="+mn-cs"/>
        </a:defRPr>
      </a:lvl1pPr>
      <a:lvl2pPr marL="740053" indent="-285512" algn="l" rtl="0" eaLnBrk="1" latinLnBrk="0" hangingPunct="1">
        <a:spcBef>
          <a:spcPct val="20000"/>
        </a:spcBef>
        <a:buClrTx/>
        <a:buSzPct val="90000"/>
        <a:buFont typeface="Wingdings" pitchFamily="2" charset="2"/>
        <a:buChar char="§"/>
        <a:defRPr sz="2600" b="1" kern="1200">
          <a:solidFill>
            <a:srgbClr val="00CCFF"/>
          </a:solidFill>
          <a:latin typeface="+mn-lt"/>
          <a:ea typeface="+mn-ea"/>
          <a:cs typeface="+mn-cs"/>
        </a:defRPr>
      </a:lvl2pPr>
      <a:lvl3pPr marL="995873" indent="-228413" algn="l" rtl="0" eaLnBrk="1" latinLnBrk="0" hangingPunct="1">
        <a:spcBef>
          <a:spcPct val="20000"/>
        </a:spcBef>
        <a:buClrTx/>
        <a:buFont typeface="Wingdings 2"/>
        <a:buChar char=""/>
        <a:defRPr sz="2400" b="1" kern="1200">
          <a:solidFill>
            <a:schemeClr val="tx1"/>
          </a:solidFill>
          <a:latin typeface="+mn-lt"/>
          <a:ea typeface="+mn-ea"/>
          <a:cs typeface="+mn-cs"/>
        </a:defRPr>
      </a:lvl3pPr>
      <a:lvl4pPr marL="1260828" indent="-228413" algn="l" rtl="0" eaLnBrk="1" latinLnBrk="0" hangingPunct="1">
        <a:spcBef>
          <a:spcPct val="20000"/>
        </a:spcBef>
        <a:buClrTx/>
        <a:buFont typeface="Wingdings 3"/>
        <a:buChar char=""/>
        <a:defRPr sz="2200" b="1" kern="1200">
          <a:solidFill>
            <a:srgbClr val="00E1FF"/>
          </a:solidFill>
          <a:latin typeface="+mn-lt"/>
          <a:ea typeface="+mn-ea"/>
          <a:cs typeface="+mn-cs"/>
        </a:defRPr>
      </a:lvl4pPr>
      <a:lvl5pPr marL="1480106" indent="-210136" algn="l" rtl="0" eaLnBrk="1" latinLnBrk="0" hangingPunct="1">
        <a:spcBef>
          <a:spcPct val="20000"/>
        </a:spcBef>
        <a:buClr>
          <a:srgbClr val="FF0000"/>
        </a:buClr>
        <a:buFont typeface="Wingdings 2"/>
        <a:buChar char=""/>
        <a:defRPr sz="2000" b="1" kern="1200">
          <a:solidFill>
            <a:srgbClr val="FF0000"/>
          </a:solidFill>
          <a:latin typeface="+mn-lt"/>
          <a:ea typeface="+mn-ea"/>
          <a:cs typeface="+mn-cs"/>
        </a:defRPr>
      </a:lvl5pPr>
      <a:lvl6pPr marL="1708516" indent="-210136"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0382" indent="-182728"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2246" indent="-182728"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4113" indent="-182728"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6821" algn="l" rtl="0" eaLnBrk="1" hangingPunct="1">
        <a:defRPr kern="1200">
          <a:solidFill>
            <a:schemeClr val="tx1"/>
          </a:solidFill>
          <a:latin typeface="+mn-lt"/>
          <a:ea typeface="+mn-ea"/>
          <a:cs typeface="+mn-cs"/>
        </a:defRPr>
      </a:lvl2pPr>
      <a:lvl3pPr marL="913643" algn="l" rtl="0" eaLnBrk="1" hangingPunct="1">
        <a:defRPr kern="1200">
          <a:solidFill>
            <a:schemeClr val="tx1"/>
          </a:solidFill>
          <a:latin typeface="+mn-lt"/>
          <a:ea typeface="+mn-ea"/>
          <a:cs typeface="+mn-cs"/>
        </a:defRPr>
      </a:lvl3pPr>
      <a:lvl4pPr marL="1370469" algn="l" rtl="0" eaLnBrk="1" hangingPunct="1">
        <a:defRPr kern="1200">
          <a:solidFill>
            <a:schemeClr val="tx1"/>
          </a:solidFill>
          <a:latin typeface="+mn-lt"/>
          <a:ea typeface="+mn-ea"/>
          <a:cs typeface="+mn-cs"/>
        </a:defRPr>
      </a:lvl4pPr>
      <a:lvl5pPr marL="1827290" algn="l" rtl="0" eaLnBrk="1" hangingPunct="1">
        <a:defRPr kern="1200">
          <a:solidFill>
            <a:schemeClr val="tx1"/>
          </a:solidFill>
          <a:latin typeface="+mn-lt"/>
          <a:ea typeface="+mn-ea"/>
          <a:cs typeface="+mn-cs"/>
        </a:defRPr>
      </a:lvl5pPr>
      <a:lvl6pPr marL="2284113" algn="l" rtl="0" eaLnBrk="1" hangingPunct="1">
        <a:defRPr kern="1200">
          <a:solidFill>
            <a:schemeClr val="tx1"/>
          </a:solidFill>
          <a:latin typeface="+mn-lt"/>
          <a:ea typeface="+mn-ea"/>
          <a:cs typeface="+mn-cs"/>
        </a:defRPr>
      </a:lvl6pPr>
      <a:lvl7pPr marL="2740937" algn="l" rtl="0" eaLnBrk="1" hangingPunct="1">
        <a:defRPr kern="1200">
          <a:solidFill>
            <a:schemeClr val="tx1"/>
          </a:solidFill>
          <a:latin typeface="+mn-lt"/>
          <a:ea typeface="+mn-ea"/>
          <a:cs typeface="+mn-cs"/>
        </a:defRPr>
      </a:lvl7pPr>
      <a:lvl8pPr marL="3197756" algn="l" rtl="0" eaLnBrk="1" hangingPunct="1">
        <a:defRPr kern="1200">
          <a:solidFill>
            <a:schemeClr val="tx1"/>
          </a:solidFill>
          <a:latin typeface="+mn-lt"/>
          <a:ea typeface="+mn-ea"/>
          <a:cs typeface="+mn-cs"/>
        </a:defRPr>
      </a:lvl8pPr>
      <a:lvl9pPr marL="3654582" algn="l" rtl="0" eaLnBrk="1" hangingPunct="1">
        <a:defRPr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ea typeface="+mn-ea"/>
              </a:defRPr>
            </a:lvl1pPr>
          </a:lstStyle>
          <a:p>
            <a:pPr defTabSz="914400">
              <a:defRPr/>
            </a:pPr>
            <a:endParaRPr lang="en-US">
              <a:solidFill>
                <a:prstClr val="black">
                  <a:tint val="75000"/>
                </a:prstClr>
              </a:solidFill>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ea typeface="+mn-ea"/>
              </a:defRPr>
            </a:lvl1pPr>
          </a:lstStyle>
          <a:p>
            <a:pPr defTabSz="914400">
              <a:defRPr/>
            </a:pPr>
            <a:r>
              <a:rPr lang="en-US" smtClean="0">
                <a:solidFill>
                  <a:prstClr val="black">
                    <a:tint val="75000"/>
                  </a:prstClr>
                </a:solidFill>
                <a:cs typeface="+mn-cs"/>
              </a:rPr>
              <a:t>I. Mikulec: CMS</a:t>
            </a:r>
            <a:endParaRPr lang="en-US">
              <a:solidFill>
                <a:prstClr val="black">
                  <a:tint val="75000"/>
                </a:prstClr>
              </a:solidFill>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914400"/>
            <a:fld id="{75049A83-5D03-5542-A579-7D19F01E37C1}" type="slidenum">
              <a:rPr lang="en-US" smtClean="0">
                <a:latin typeface="Arial" charset="0"/>
                <a:ea typeface="ＭＳ Ｐゴシック" charset="0"/>
                <a:cs typeface="+mn-cs"/>
              </a:rPr>
              <a:pPr defTabSz="914400"/>
              <a:t>‹#›</a:t>
            </a:fld>
            <a:endParaRPr lang="en-US" smtClean="0">
              <a:latin typeface="Arial" charset="0"/>
              <a:ea typeface="ＭＳ Ｐゴシック" charset="0"/>
              <a:cs typeface="+mn-cs"/>
            </a:endParaRPr>
          </a:p>
        </p:txBody>
      </p:sp>
    </p:spTree>
  </p:cSld>
  <p:clrMap bg1="lt1" tx1="dk1" bg2="lt2" tx2="dk2" accent1="accent1" accent2="accent2" accent3="accent3" accent4="accent4" accent5="accent5" accent6="accent6" hlink="hlink" folHlink="folHlink"/>
  <p:sldLayoutIdLst>
    <p:sldLayoutId id="2147484150" r:id="rId1"/>
  </p:sldLayoutIdLst>
  <p:hf hd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7170" name="Picture 9" descr="LogoHeader"/>
          <p:cNvPicPr>
            <a:picLocks noChangeAspect="1" noChangeArrowheads="1"/>
          </p:cNvPicPr>
          <p:nvPr/>
        </p:nvPicPr>
        <p:blipFill>
          <a:blip r:embed="rId3"/>
          <a:srcRect/>
          <a:stretch>
            <a:fillRect/>
          </a:stretch>
        </p:blipFill>
        <p:spPr bwMode="auto">
          <a:xfrm>
            <a:off x="177800" y="66675"/>
            <a:ext cx="8783638" cy="784225"/>
          </a:xfrm>
          <a:prstGeom prst="rect">
            <a:avLst/>
          </a:prstGeom>
          <a:noFill/>
          <a:ln w="9525">
            <a:noFill/>
            <a:miter lim="800000"/>
            <a:headEnd/>
            <a:tailEnd/>
          </a:ln>
        </p:spPr>
      </p:pic>
      <p:sp>
        <p:nvSpPr>
          <p:cNvPr id="7171" name="Rectangle 2"/>
          <p:cNvSpPr>
            <a:spLocks noGrp="1" noChangeArrowheads="1"/>
          </p:cNvSpPr>
          <p:nvPr>
            <p:ph type="title"/>
          </p:nvPr>
        </p:nvSpPr>
        <p:spPr bwMode="auto">
          <a:xfrm>
            <a:off x="1022350" y="193675"/>
            <a:ext cx="7180263" cy="5222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Click to edit title</a:t>
            </a:r>
          </a:p>
        </p:txBody>
      </p:sp>
      <p:sp>
        <p:nvSpPr>
          <p:cNvPr id="7172" name="Rectangle 3"/>
          <p:cNvSpPr>
            <a:spLocks noGrp="1" noChangeArrowheads="1"/>
          </p:cNvSpPr>
          <p:nvPr>
            <p:ph type="body" idx="1"/>
          </p:nvPr>
        </p:nvSpPr>
        <p:spPr bwMode="auto">
          <a:xfrm>
            <a:off x="1058863" y="820738"/>
            <a:ext cx="7893050" cy="5662612"/>
          </a:xfrm>
          <a:prstGeom prst="rect">
            <a:avLst/>
          </a:prstGeom>
          <a:noFill/>
          <a:ln w="6350">
            <a:solidFill>
              <a:srgbClr val="000080"/>
            </a:solid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8132" name="Rectangle 4"/>
          <p:cNvSpPr>
            <a:spLocks noGrp="1" noChangeArrowheads="1"/>
          </p:cNvSpPr>
          <p:nvPr>
            <p:ph type="dt" sz="half" idx="2"/>
          </p:nvPr>
        </p:nvSpPr>
        <p:spPr bwMode="auto">
          <a:xfrm>
            <a:off x="114300" y="6575425"/>
            <a:ext cx="4979988" cy="296863"/>
          </a:xfrm>
          <a:prstGeom prst="rect">
            <a:avLst/>
          </a:prstGeom>
          <a:noFill/>
          <a:ln>
            <a:noFill/>
          </a:ln>
          <a:effectLst/>
          <a:extLst>
            <a:ext uri="{909E8E84-426E-40DD-AFC4-6F175D3DCCD1}">
              <a14:hiddenFil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a14="http://schemas.microsoft.com/office/drawing/2010/main" xmlns:a="http://schemas.openxmlformats.org/drawingml/2006/main" xmlns:p="http://schemas.openxmlformats.org/presentationml/2006/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i="0" smtClean="0">
                <a:latin typeface="Times New Roman" pitchFamily="18" charset="0"/>
              </a:defRPr>
            </a:lvl1pPr>
          </a:lstStyle>
          <a:p>
            <a:pPr defTabSz="914400">
              <a:defRPr/>
            </a:pPr>
            <a:endParaRPr lang="en-GB">
              <a:solidFill>
                <a:srgbClr val="000000"/>
              </a:solidFill>
              <a:ea typeface="+mn-ea"/>
              <a:cs typeface="+mn-cs"/>
            </a:endParaRPr>
          </a:p>
        </p:txBody>
      </p:sp>
      <p:sp>
        <p:nvSpPr>
          <p:cNvPr id="48133" name="Rectangle 5"/>
          <p:cNvSpPr>
            <a:spLocks noGrp="1" noChangeArrowheads="1"/>
          </p:cNvSpPr>
          <p:nvPr>
            <p:ph type="ftr" sz="quarter" idx="3"/>
          </p:nvPr>
        </p:nvSpPr>
        <p:spPr bwMode="auto">
          <a:xfrm>
            <a:off x="6070600" y="6570663"/>
            <a:ext cx="2971800" cy="287337"/>
          </a:xfrm>
          <a:prstGeom prst="rect">
            <a:avLst/>
          </a:prstGeom>
          <a:noFill/>
          <a:ln>
            <a:noFill/>
          </a:ln>
          <a:effectLst/>
          <a:extLst>
            <a:ext uri="{909E8E84-426E-40DD-AFC4-6F175D3DCCD1}">
              <a14:hiddenFil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a14="http://schemas.microsoft.com/office/drawing/2010/main" xmlns:a="http://schemas.openxmlformats.org/drawingml/2006/main" xmlns:p="http://schemas.openxmlformats.org/presentationml/2006/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i="0" smtClean="0">
                <a:latin typeface="Times New Roman" pitchFamily="18" charset="0"/>
              </a:defRPr>
            </a:lvl1pPr>
          </a:lstStyle>
          <a:p>
            <a:pPr defTabSz="914400">
              <a:defRPr/>
            </a:pPr>
            <a:r>
              <a:rPr lang="en-US" smtClean="0">
                <a:solidFill>
                  <a:srgbClr val="000000"/>
                </a:solidFill>
                <a:ea typeface="+mn-ea"/>
                <a:cs typeface="+mn-cs"/>
              </a:rPr>
              <a:t>I. Mikulec: CMS</a:t>
            </a:r>
            <a:endParaRPr lang="en-GB">
              <a:solidFill>
                <a:srgbClr val="000000"/>
              </a:solidFill>
              <a:ea typeface="+mn-ea"/>
              <a:cs typeface="+mn-cs"/>
            </a:endParaRPr>
          </a:p>
        </p:txBody>
      </p:sp>
      <p:sp>
        <p:nvSpPr>
          <p:cNvPr id="7175" name="Text Box 7"/>
          <p:cNvSpPr txBox="1">
            <a:spLocks noChangeArrowheads="1"/>
          </p:cNvSpPr>
          <p:nvPr/>
        </p:nvSpPr>
        <p:spPr bwMode="auto">
          <a:xfrm>
            <a:off x="5395913" y="6578600"/>
            <a:ext cx="609600" cy="304800"/>
          </a:xfrm>
          <a:prstGeom prst="rect">
            <a:avLst/>
          </a:prstGeom>
          <a:noFill/>
          <a:ln w="12700">
            <a:noFill/>
            <a:miter lim="800000"/>
            <a:headEnd type="none" w="sm" len="sm"/>
            <a:tailEnd type="none" w="sm" len="sm"/>
          </a:ln>
          <a:effectLst/>
        </p:spPr>
        <p:txBody>
          <a:bodyPr>
            <a:prstTxWarp prst="textNoShape">
              <a:avLst/>
            </a:prstTxWarp>
            <a:spAutoFit/>
          </a:bodyPr>
          <a:lstStyle/>
          <a:p>
            <a:pPr defTabSz="914400"/>
            <a:fld id="{3E7F2689-3DA2-954A-A759-F3BA39A69623}" type="slidenum">
              <a:rPr lang="en-GB" sz="1400">
                <a:solidFill>
                  <a:srgbClr val="000000"/>
                </a:solidFill>
                <a:latin typeface="Times New Roman" charset="0"/>
                <a:ea typeface="+mn-ea"/>
                <a:cs typeface="+mn-cs"/>
              </a:rPr>
              <a:pPr defTabSz="914400"/>
              <a:t>‹#›</a:t>
            </a:fld>
            <a:endParaRPr lang="en-GB" sz="1400">
              <a:solidFill>
                <a:srgbClr val="000000"/>
              </a:solidFill>
              <a:latin typeface="Times New Roman" charset="0"/>
              <a:ea typeface="+mn-ea"/>
              <a:cs typeface="+mn-cs"/>
            </a:endParaRPr>
          </a:p>
        </p:txBody>
      </p:sp>
      <p:sp>
        <p:nvSpPr>
          <p:cNvPr id="7176" name="Rectangle 8"/>
          <p:cNvSpPr>
            <a:spLocks noChangeArrowheads="1"/>
          </p:cNvSpPr>
          <p:nvPr/>
        </p:nvSpPr>
        <p:spPr bwMode="auto">
          <a:xfrm>
            <a:off x="161925" y="823913"/>
            <a:ext cx="893763" cy="5659437"/>
          </a:xfrm>
          <a:prstGeom prst="rect">
            <a:avLst/>
          </a:prstGeom>
          <a:gradFill rotWithShape="1">
            <a:gsLst>
              <a:gs pos="0">
                <a:srgbClr val="BED8FF"/>
              </a:gs>
              <a:gs pos="100000">
                <a:srgbClr val="0066FF"/>
              </a:gs>
            </a:gsLst>
            <a:lin ang="5400000" scaled="1"/>
          </a:gradFill>
          <a:ln w="6350">
            <a:noFill/>
            <a:miter lim="800000"/>
            <a:headEnd type="none" w="sm" len="sm"/>
            <a:tailEnd type="none" w="sm" len="sm"/>
          </a:ln>
          <a:effectLst/>
        </p:spPr>
        <p:txBody>
          <a:bodyPr wrap="none" anchor="ctr">
            <a:prstTxWarp prst="textNoShape">
              <a:avLst/>
            </a:prstTxWarp>
          </a:bodyPr>
          <a:lstStyle/>
          <a:p>
            <a:pPr defTabSz="914400"/>
            <a:endParaRPr lang="en-US" sz="2400" i="1">
              <a:solidFill>
                <a:srgbClr val="000000"/>
              </a:solidFill>
              <a:latin typeface="Times New Roman" charset="0"/>
              <a:ea typeface="+mn-ea"/>
              <a:cs typeface="+mn-cs"/>
            </a:endParaRPr>
          </a:p>
        </p:txBody>
      </p:sp>
      <p:sp>
        <p:nvSpPr>
          <p:cNvPr id="7177" name="Text Box 11"/>
          <p:cNvSpPr txBox="1">
            <a:spLocks noChangeArrowheads="1"/>
          </p:cNvSpPr>
          <p:nvPr/>
        </p:nvSpPr>
        <p:spPr bwMode="auto">
          <a:xfrm>
            <a:off x="101600" y="1089025"/>
            <a:ext cx="1019175" cy="3292475"/>
          </a:xfrm>
          <a:prstGeom prst="rect">
            <a:avLst/>
          </a:prstGeom>
          <a:noFill/>
          <a:ln w="12700">
            <a:noFill/>
            <a:miter lim="800000"/>
            <a:headEnd type="none" w="sm" len="sm"/>
            <a:tailEnd type="none" w="sm" len="sm"/>
          </a:ln>
          <a:effectLst/>
        </p:spPr>
        <p:txBody>
          <a:bodyPr wrap="none">
            <a:prstTxWarp prst="textNoShape">
              <a:avLst/>
            </a:prstTxWarp>
            <a:spAutoFit/>
          </a:bodyPr>
          <a:lstStyle/>
          <a:p>
            <a:pPr defTabSz="914400"/>
            <a:r>
              <a:rPr lang="en-US" sz="1000" b="1">
                <a:solidFill>
                  <a:srgbClr val="808080"/>
                </a:solidFill>
                <a:latin typeface="Times New Roman" charset="0"/>
                <a:ea typeface="+mn-ea"/>
                <a:cs typeface="+mn-cs"/>
              </a:rPr>
              <a:t>Physics Goals</a:t>
            </a:r>
          </a:p>
          <a:p>
            <a:pPr defTabSz="914400"/>
            <a:endParaRPr lang="en-US" sz="1000" b="1">
              <a:solidFill>
                <a:srgbClr val="808080"/>
              </a:solidFill>
              <a:latin typeface="Times New Roman" charset="0"/>
              <a:ea typeface="+mn-ea"/>
              <a:cs typeface="+mn-cs"/>
            </a:endParaRPr>
          </a:p>
          <a:p>
            <a:pPr defTabSz="914400"/>
            <a:r>
              <a:rPr lang="en-US" sz="1000" b="1">
                <a:solidFill>
                  <a:srgbClr val="808080"/>
                </a:solidFill>
                <a:latin typeface="Times New Roman" charset="0"/>
                <a:ea typeface="+mn-ea"/>
                <a:cs typeface="+mn-cs"/>
              </a:rPr>
              <a:t>CMS in 3 mins</a:t>
            </a:r>
          </a:p>
          <a:p>
            <a:pPr defTabSz="914400"/>
            <a:endParaRPr lang="en-US" sz="1000" b="1">
              <a:solidFill>
                <a:srgbClr val="808080"/>
              </a:solidFill>
              <a:latin typeface="Times New Roman" charset="0"/>
              <a:ea typeface="+mn-ea"/>
              <a:cs typeface="+mn-cs"/>
            </a:endParaRPr>
          </a:p>
          <a:p>
            <a:pPr defTabSz="914400"/>
            <a:r>
              <a:rPr lang="en-US" sz="1000" b="1">
                <a:solidFill>
                  <a:srgbClr val="808080"/>
                </a:solidFill>
                <a:latin typeface="Times New Roman" charset="0"/>
                <a:ea typeface="+mn-ea"/>
                <a:cs typeface="+mn-cs"/>
              </a:rPr>
              <a:t>CMS Detector</a:t>
            </a:r>
          </a:p>
          <a:p>
            <a:pPr defTabSz="914400"/>
            <a:r>
              <a:rPr lang="en-US" sz="1000" b="1">
                <a:solidFill>
                  <a:srgbClr val="808080"/>
                </a:solidFill>
                <a:latin typeface="Times New Roman" charset="0"/>
                <a:ea typeface="+mn-ea"/>
                <a:cs typeface="+mn-cs"/>
              </a:rPr>
              <a:t>   Tracker</a:t>
            </a:r>
          </a:p>
          <a:p>
            <a:pPr defTabSz="914400"/>
            <a:r>
              <a:rPr lang="en-US" sz="1000" b="1">
                <a:solidFill>
                  <a:srgbClr val="808080"/>
                </a:solidFill>
                <a:latin typeface="Times New Roman" charset="0"/>
                <a:ea typeface="+mn-ea"/>
                <a:cs typeface="+mn-cs"/>
              </a:rPr>
              <a:t>   ECAL</a:t>
            </a:r>
          </a:p>
          <a:p>
            <a:pPr defTabSz="914400"/>
            <a:r>
              <a:rPr lang="en-US" sz="1000" b="1">
                <a:solidFill>
                  <a:srgbClr val="808080"/>
                </a:solidFill>
                <a:latin typeface="Times New Roman" charset="0"/>
                <a:ea typeface="+mn-ea"/>
                <a:cs typeface="+mn-cs"/>
              </a:rPr>
              <a:t>   HCAL</a:t>
            </a:r>
          </a:p>
          <a:p>
            <a:pPr defTabSz="914400"/>
            <a:r>
              <a:rPr lang="en-US" sz="1000" b="1">
                <a:solidFill>
                  <a:srgbClr val="808080"/>
                </a:solidFill>
                <a:latin typeface="Times New Roman" charset="0"/>
                <a:ea typeface="+mn-ea"/>
                <a:cs typeface="+mn-cs"/>
              </a:rPr>
              <a:t>   Solenoid</a:t>
            </a:r>
          </a:p>
          <a:p>
            <a:pPr defTabSz="914400"/>
            <a:r>
              <a:rPr lang="en-US" sz="1000" b="1">
                <a:solidFill>
                  <a:srgbClr val="808080"/>
                </a:solidFill>
                <a:latin typeface="Times New Roman" charset="0"/>
                <a:ea typeface="+mn-ea"/>
                <a:cs typeface="+mn-cs"/>
              </a:rPr>
              <a:t>   MUON</a:t>
            </a:r>
          </a:p>
          <a:p>
            <a:pPr defTabSz="914400"/>
            <a:r>
              <a:rPr lang="en-US" sz="1000" b="1">
                <a:solidFill>
                  <a:srgbClr val="808080"/>
                </a:solidFill>
                <a:latin typeface="Times New Roman" charset="0"/>
                <a:ea typeface="+mn-ea"/>
                <a:cs typeface="+mn-cs"/>
              </a:rPr>
              <a:t>   Lowering</a:t>
            </a:r>
          </a:p>
          <a:p>
            <a:pPr defTabSz="914400"/>
            <a:endParaRPr lang="en-US" sz="1000" b="1">
              <a:solidFill>
                <a:srgbClr val="808080"/>
              </a:solidFill>
              <a:latin typeface="Times New Roman" charset="0"/>
              <a:ea typeface="+mn-ea"/>
              <a:cs typeface="+mn-cs"/>
            </a:endParaRPr>
          </a:p>
          <a:p>
            <a:pPr defTabSz="914400"/>
            <a:r>
              <a:rPr lang="en-US" sz="1000" b="1">
                <a:solidFill>
                  <a:srgbClr val="808080"/>
                </a:solidFill>
                <a:latin typeface="Times New Roman" charset="0"/>
                <a:ea typeface="+mn-ea"/>
                <a:cs typeface="+mn-cs"/>
              </a:rPr>
              <a:t>Point 5</a:t>
            </a:r>
          </a:p>
          <a:p>
            <a:pPr defTabSz="914400"/>
            <a:r>
              <a:rPr lang="en-US" sz="1000" b="1">
                <a:solidFill>
                  <a:srgbClr val="808080"/>
                </a:solidFill>
                <a:latin typeface="Times New Roman" charset="0"/>
                <a:ea typeface="+mn-ea"/>
                <a:cs typeface="+mn-cs"/>
              </a:rPr>
              <a:t>   Outside</a:t>
            </a:r>
          </a:p>
          <a:p>
            <a:pPr defTabSz="914400"/>
            <a:r>
              <a:rPr lang="en-US" sz="1000" b="1">
                <a:solidFill>
                  <a:srgbClr val="808080"/>
                </a:solidFill>
                <a:latin typeface="Times New Roman" charset="0"/>
                <a:ea typeface="+mn-ea"/>
                <a:cs typeface="+mn-cs"/>
              </a:rPr>
              <a:t>   Inside</a:t>
            </a:r>
          </a:p>
          <a:p>
            <a:pPr defTabSz="914400"/>
            <a:r>
              <a:rPr lang="en-US" sz="1000" b="1">
                <a:solidFill>
                  <a:srgbClr val="808080"/>
                </a:solidFill>
                <a:latin typeface="Times New Roman" charset="0"/>
                <a:ea typeface="+mn-ea"/>
                <a:cs typeface="+mn-cs"/>
              </a:rPr>
              <a:t>   Gallery</a:t>
            </a:r>
          </a:p>
          <a:p>
            <a:pPr defTabSz="914400"/>
            <a:r>
              <a:rPr lang="en-US" sz="1000" b="1">
                <a:solidFill>
                  <a:srgbClr val="808080"/>
                </a:solidFill>
                <a:latin typeface="Times New Roman" charset="0"/>
                <a:ea typeface="+mn-ea"/>
                <a:cs typeface="+mn-cs"/>
              </a:rPr>
              <a:t>   Underground</a:t>
            </a:r>
          </a:p>
          <a:p>
            <a:pPr defTabSz="914400"/>
            <a:endParaRPr lang="en-US" sz="1000" b="1">
              <a:solidFill>
                <a:srgbClr val="808080"/>
              </a:solidFill>
              <a:latin typeface="Times New Roman" charset="0"/>
              <a:ea typeface="+mn-ea"/>
              <a:cs typeface="+mn-cs"/>
            </a:endParaRPr>
          </a:p>
          <a:p>
            <a:pPr defTabSz="914400"/>
            <a:r>
              <a:rPr lang="en-US" sz="1000" b="1">
                <a:solidFill>
                  <a:srgbClr val="808080"/>
                </a:solidFill>
                <a:latin typeface="Times New Roman" charset="0"/>
                <a:ea typeface="+mn-ea"/>
                <a:cs typeface="+mn-cs"/>
              </a:rPr>
              <a:t>Resources</a:t>
            </a:r>
          </a:p>
          <a:p>
            <a:pPr defTabSz="914400"/>
            <a:endParaRPr lang="en-US" sz="1000" b="1">
              <a:solidFill>
                <a:srgbClr val="808080"/>
              </a:solidFill>
              <a:latin typeface="Times New Roman" charset="0"/>
              <a:ea typeface="+mn-ea"/>
              <a:cs typeface="+mn-cs"/>
            </a:endParaRPr>
          </a:p>
          <a:p>
            <a:pPr defTabSz="914400"/>
            <a:r>
              <a:rPr lang="en-US" sz="1000" b="1">
                <a:solidFill>
                  <a:srgbClr val="808080"/>
                </a:solidFill>
                <a:latin typeface="Times New Roman" charset="0"/>
                <a:ea typeface="+mn-ea"/>
                <a:cs typeface="+mn-cs"/>
              </a:rPr>
              <a:t>Q &amp; A</a:t>
            </a:r>
          </a:p>
        </p:txBody>
      </p:sp>
    </p:spTree>
  </p:cSld>
  <p:clrMap bg1="lt1" tx1="dk1" bg2="lt2" tx2="dk2" accent1="accent1" accent2="accent2" accent3="accent3" accent4="accent4" accent5="accent5" accent6="accent6" hlink="hlink" folHlink="folHlink"/>
  <p:timing>
    <p:tnLst>
      <p:par>
        <p:cTn id="1" dur="indefinite" restart="never" nodeType="tmRoot"/>
      </p:par>
    </p:tnLst>
  </p:timing>
  <p:hf hdr="0" dt="0"/>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Unicode MS" pitchFamily="34" charset="-128"/>
        </a:defRPr>
      </a:lvl2pPr>
      <a:lvl3pPr algn="ctr" rtl="0" eaLnBrk="0" fontAlgn="base" hangingPunct="0">
        <a:spcBef>
          <a:spcPct val="0"/>
        </a:spcBef>
        <a:spcAft>
          <a:spcPct val="0"/>
        </a:spcAft>
        <a:defRPr sz="3200">
          <a:solidFill>
            <a:schemeClr val="tx2"/>
          </a:solidFill>
          <a:latin typeface="Arial Unicode MS" pitchFamily="34" charset="-128"/>
        </a:defRPr>
      </a:lvl3pPr>
      <a:lvl4pPr algn="ctr" rtl="0" eaLnBrk="0" fontAlgn="base" hangingPunct="0">
        <a:spcBef>
          <a:spcPct val="0"/>
        </a:spcBef>
        <a:spcAft>
          <a:spcPct val="0"/>
        </a:spcAft>
        <a:defRPr sz="3200">
          <a:solidFill>
            <a:schemeClr val="tx2"/>
          </a:solidFill>
          <a:latin typeface="Arial Unicode MS" pitchFamily="34" charset="-128"/>
        </a:defRPr>
      </a:lvl4pPr>
      <a:lvl5pPr algn="ctr" rtl="0" eaLnBrk="0" fontAlgn="base" hangingPunct="0">
        <a:spcBef>
          <a:spcPct val="0"/>
        </a:spcBef>
        <a:spcAft>
          <a:spcPct val="0"/>
        </a:spcAft>
        <a:defRPr sz="3200">
          <a:solidFill>
            <a:schemeClr val="tx2"/>
          </a:solidFill>
          <a:latin typeface="Arial Unicode MS" pitchFamily="34" charset="-128"/>
        </a:defRPr>
      </a:lvl5pPr>
      <a:lvl6pPr marL="457200" algn="ctr" rtl="0" fontAlgn="base">
        <a:spcBef>
          <a:spcPct val="0"/>
        </a:spcBef>
        <a:spcAft>
          <a:spcPct val="0"/>
        </a:spcAft>
        <a:defRPr sz="3200">
          <a:solidFill>
            <a:schemeClr val="tx2"/>
          </a:solidFill>
          <a:latin typeface="Arial Unicode MS" pitchFamily="34" charset="-128"/>
        </a:defRPr>
      </a:lvl6pPr>
      <a:lvl7pPr marL="914400" algn="ctr" rtl="0" fontAlgn="base">
        <a:spcBef>
          <a:spcPct val="0"/>
        </a:spcBef>
        <a:spcAft>
          <a:spcPct val="0"/>
        </a:spcAft>
        <a:defRPr sz="3200">
          <a:solidFill>
            <a:schemeClr val="tx2"/>
          </a:solidFill>
          <a:latin typeface="Arial Unicode MS" pitchFamily="34" charset="-128"/>
        </a:defRPr>
      </a:lvl7pPr>
      <a:lvl8pPr marL="1371600" algn="ctr" rtl="0" fontAlgn="base">
        <a:spcBef>
          <a:spcPct val="0"/>
        </a:spcBef>
        <a:spcAft>
          <a:spcPct val="0"/>
        </a:spcAft>
        <a:defRPr sz="3200">
          <a:solidFill>
            <a:schemeClr val="tx2"/>
          </a:solidFill>
          <a:latin typeface="Arial Unicode MS" pitchFamily="34" charset="-128"/>
        </a:defRPr>
      </a:lvl8pPr>
      <a:lvl9pPr marL="1828800" algn="ctr" rtl="0" fontAlgn="base">
        <a:spcBef>
          <a:spcPct val="0"/>
        </a:spcBef>
        <a:spcAft>
          <a:spcPct val="0"/>
        </a:spcAft>
        <a:defRPr sz="3200">
          <a:solidFill>
            <a:schemeClr val="tx2"/>
          </a:solidFill>
          <a:latin typeface="Arial Unicode MS" pitchFamily="34" charset="-128"/>
        </a:defRPr>
      </a:lvl9pPr>
    </p:titleStyle>
    <p:bodyStyle>
      <a:lvl1pPr marL="342900" indent="-342900" algn="l" rtl="0" eaLnBrk="0" fontAlgn="base" hangingPunct="0">
        <a:spcBef>
          <a:spcPct val="20000"/>
        </a:spcBef>
        <a:spcAft>
          <a:spcPct val="0"/>
        </a:spcAft>
        <a:buChar char="•"/>
        <a:defRPr sz="3200" b="1">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800">
          <a:solidFill>
            <a:srgbClr val="0066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304800" y="990600"/>
            <a:ext cx="8534400" cy="5638800"/>
          </a:xfrm>
          <a:prstGeom prst="rect">
            <a:avLst/>
          </a:prstGeom>
        </p:spPr>
        <p:txBody>
          <a:bodyPr vert="horz" lIns="91407" tIns="45704" rIns="91407" bIns="45704">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Slide Number Placeholder 22"/>
          <p:cNvSpPr>
            <a:spLocks noGrp="1"/>
          </p:cNvSpPr>
          <p:nvPr>
            <p:ph type="sldNum" sz="quarter" idx="4"/>
          </p:nvPr>
        </p:nvSpPr>
        <p:spPr>
          <a:xfrm>
            <a:off x="8686800" y="0"/>
            <a:ext cx="457200" cy="228600"/>
          </a:xfrm>
          <a:prstGeom prst="rect">
            <a:avLst/>
          </a:prstGeom>
        </p:spPr>
        <p:txBody>
          <a:bodyPr vert="horz" lIns="91407" tIns="45704" rIns="91407" bIns="45704" anchor="b"/>
          <a:lstStyle>
            <a:lvl1pPr algn="r">
              <a:defRPr sz="1200">
                <a:solidFill>
                  <a:srgbClr val="377AFF"/>
                </a:solidFill>
              </a:defRPr>
            </a:lvl1pPr>
          </a:lstStyle>
          <a:p>
            <a:pPr defTabSz="913224" fontAlgn="auto">
              <a:spcBef>
                <a:spcPts val="0"/>
              </a:spcBef>
              <a:spcAft>
                <a:spcPts val="0"/>
              </a:spcAft>
            </a:pPr>
            <a:fld id="{72AC53DF-4216-466D-99A7-94400E6C2A25}" type="slidenum">
              <a:rPr lang="en-US" smtClean="0">
                <a:latin typeface="Corbel"/>
                <a:ea typeface="+mn-ea"/>
                <a:cs typeface="+mn-cs"/>
              </a:rPr>
              <a:pPr defTabSz="913224" fontAlgn="auto">
                <a:spcBef>
                  <a:spcPts val="0"/>
                </a:spcBef>
                <a:spcAft>
                  <a:spcPts val="0"/>
                </a:spcAft>
              </a:pPr>
              <a:t>‹#›</a:t>
            </a:fld>
            <a:endParaRPr lang="en-US">
              <a:latin typeface="Corbel"/>
              <a:ea typeface="+mn-ea"/>
              <a:cs typeface="+mn-cs"/>
            </a:endParaRPr>
          </a:p>
        </p:txBody>
      </p:sp>
      <p:sp>
        <p:nvSpPr>
          <p:cNvPr id="29" name="Title Placeholder 28"/>
          <p:cNvSpPr>
            <a:spLocks noGrp="1"/>
          </p:cNvSpPr>
          <p:nvPr>
            <p:ph type="title"/>
          </p:nvPr>
        </p:nvSpPr>
        <p:spPr>
          <a:xfrm>
            <a:off x="685800" y="0"/>
            <a:ext cx="8001000" cy="762000"/>
          </a:xfrm>
          <a:prstGeom prst="rect">
            <a:avLst/>
          </a:prstGeom>
        </p:spPr>
        <p:txBody>
          <a:bodyPr vert="horz" lIns="91407" tIns="45704" rIns="91407" bIns="45704" rtlCol="0" anchor="ctr">
            <a:normAutofit/>
          </a:bodyPr>
          <a:lstStyle/>
          <a:p>
            <a:r>
              <a:rPr lang="en-US" dirty="0" smtClean="0"/>
              <a:t>Click to edit Master title style</a:t>
            </a:r>
            <a:endParaRPr lang="en-US" dirty="0"/>
          </a:p>
        </p:txBody>
      </p:sp>
      <p:sp>
        <p:nvSpPr>
          <p:cNvPr id="9" name="Footer Placeholder 2"/>
          <p:cNvSpPr txBox="1">
            <a:spLocks/>
          </p:cNvSpPr>
          <p:nvPr userDrawn="1"/>
        </p:nvSpPr>
        <p:spPr>
          <a:xfrm rot="16200000">
            <a:off x="-2705092" y="3695697"/>
            <a:ext cx="5638801" cy="228600"/>
          </a:xfrm>
          <a:prstGeom prst="rect">
            <a:avLst/>
          </a:prstGeom>
          <a:noFill/>
        </p:spPr>
        <p:txBody>
          <a:bodyPr vert="horz" lIns="91407" tIns="45704" rIns="91407" bIns="45704" anchor="b"/>
          <a:lstStyle>
            <a:lvl1pPr algn="just">
              <a:defRPr sz="900" i="1">
                <a:solidFill>
                  <a:schemeClr val="tx1">
                    <a:lumMod val="85000"/>
                  </a:schemeClr>
                </a:solidFill>
              </a:defRPr>
            </a:lvl1pPr>
          </a:lstStyle>
          <a:p>
            <a:pPr defTabSz="913972" fontAlgn="auto">
              <a:spcBef>
                <a:spcPts val="0"/>
              </a:spcBef>
              <a:spcAft>
                <a:spcPts val="0"/>
              </a:spcAft>
              <a:defRPr/>
            </a:pPr>
            <a:r>
              <a:rPr lang="en-US" dirty="0" smtClean="0">
                <a:solidFill>
                  <a:prstClr val="white">
                    <a:lumMod val="75000"/>
                    <a:lumOff val="25000"/>
                  </a:prstClr>
                </a:solidFill>
                <a:latin typeface="Corbel"/>
                <a:ea typeface="+mn-ea"/>
                <a:cs typeface="+mn-cs"/>
              </a:rPr>
              <a:t> May 4,  2011 Notre Dame University  Colloquium			J. Incandela </a:t>
            </a:r>
            <a:endParaRPr lang="en-US" dirty="0">
              <a:solidFill>
                <a:prstClr val="white">
                  <a:lumMod val="75000"/>
                  <a:lumOff val="25000"/>
                </a:prstClr>
              </a:solidFill>
              <a:latin typeface="Corbel"/>
              <a:ea typeface="+mn-ea"/>
              <a:cs typeface="+mn-cs"/>
            </a:endParaRPr>
          </a:p>
        </p:txBody>
      </p:sp>
    </p:spTree>
  </p:cSld>
  <p:clrMap bg1="lt1" tx1="dk1" bg2="lt2" tx2="dk2" accent1="accent1" accent2="accent2" accent3="accent3" accent4="accent4" accent5="accent5" accent6="accent6" hlink="hlink" folHlink="folHlink"/>
  <p:sldLayoutIdLst>
    <p:sldLayoutId id="2147484154" r:id="rId1"/>
  </p:sldLayoutIdLst>
  <p:timing>
    <p:tnLst>
      <p:par>
        <p:cTn id="1" dur="indefinite" restart="never" nodeType="tmRoot"/>
      </p:par>
    </p:tnLst>
  </p:timing>
  <p:hf hdr="0" dt="0"/>
  <p:txStyles>
    <p:titleStyle>
      <a:lvl1pPr algn="r" rtl="0" eaLnBrk="1" latinLnBrk="0" hangingPunct="1">
        <a:spcBef>
          <a:spcPct val="0"/>
        </a:spcBef>
        <a:buNone/>
        <a:defRPr sz="4000" kern="1200" spc="-150" baseline="0">
          <a:solidFill>
            <a:srgbClr val="404040"/>
          </a:solidFill>
          <a:effectLst>
            <a:outerShdw blurRad="50800" dist="50800" dir="2700000" algn="tl" rotWithShape="0">
              <a:srgbClr val="000000">
                <a:alpha val="43137"/>
              </a:srgbClr>
            </a:outerShdw>
            <a:reflection blurRad="6350" stA="60000" endA="900" endPos="58000" dir="5400000" sy="-100000" algn="bl" rotWithShape="0"/>
          </a:effectLst>
          <a:latin typeface="+mj-lt"/>
          <a:ea typeface="+mj-ea"/>
          <a:cs typeface="+mj-cs"/>
        </a:defRPr>
      </a:lvl1pPr>
    </p:titleStyle>
    <p:bodyStyle>
      <a:lvl1pPr marL="411333" indent="-342778" algn="l" rtl="0" eaLnBrk="1" latinLnBrk="0" hangingPunct="1">
        <a:spcBef>
          <a:spcPts val="700"/>
        </a:spcBef>
        <a:buClrTx/>
        <a:buSzPct val="95000"/>
        <a:buFont typeface="Wingdings"/>
        <a:buChar char=""/>
        <a:defRPr sz="3000" kern="1200">
          <a:solidFill>
            <a:schemeClr val="tx1"/>
          </a:solidFill>
          <a:latin typeface="Arial" pitchFamily="34" charset="0"/>
          <a:ea typeface="+mn-ea"/>
          <a:cs typeface="Arial" pitchFamily="34" charset="0"/>
        </a:defRPr>
      </a:lvl1pPr>
      <a:lvl2pPr marL="740398" indent="-285647" algn="l" rtl="0" eaLnBrk="1" latinLnBrk="0" hangingPunct="1">
        <a:spcBef>
          <a:spcPct val="20000"/>
        </a:spcBef>
        <a:buClrTx/>
        <a:buSzPct val="90000"/>
        <a:buFont typeface="Wingdings"/>
        <a:buChar char=""/>
        <a:defRPr sz="2400" kern="1200">
          <a:solidFill>
            <a:srgbClr val="377AFF"/>
          </a:solidFill>
          <a:latin typeface="Arial" pitchFamily="34" charset="0"/>
          <a:ea typeface="+mn-ea"/>
          <a:cs typeface="Arial" pitchFamily="34" charset="0"/>
        </a:defRPr>
      </a:lvl2pPr>
      <a:lvl3pPr marL="996339" indent="-228517" algn="l" rtl="0" eaLnBrk="1" latinLnBrk="0" hangingPunct="1">
        <a:spcBef>
          <a:spcPct val="20000"/>
        </a:spcBef>
        <a:buClrTx/>
        <a:buFont typeface="Wingdings 2"/>
        <a:buChar char=""/>
        <a:defRPr sz="2000" kern="1200">
          <a:solidFill>
            <a:schemeClr val="tx1"/>
          </a:solidFill>
          <a:latin typeface="Arial" pitchFamily="34" charset="0"/>
          <a:ea typeface="+mn-ea"/>
          <a:cs typeface="Arial" pitchFamily="34" charset="0"/>
        </a:defRPr>
      </a:lvl3pPr>
      <a:lvl4pPr marL="1261420" indent="-228517" algn="l" rtl="0" eaLnBrk="1" latinLnBrk="0" hangingPunct="1">
        <a:spcBef>
          <a:spcPct val="20000"/>
        </a:spcBef>
        <a:buClrTx/>
        <a:buFont typeface="Wingdings 3"/>
        <a:buChar char=""/>
        <a:defRPr sz="1800" kern="1200">
          <a:solidFill>
            <a:srgbClr val="FF0000"/>
          </a:solidFill>
          <a:latin typeface="Arial" pitchFamily="34" charset="0"/>
          <a:ea typeface="+mn-ea"/>
          <a:cs typeface="Arial" pitchFamily="34" charset="0"/>
        </a:defRPr>
      </a:lvl4pPr>
      <a:lvl5pPr marL="1480798" indent="-210236" algn="l" rtl="0" eaLnBrk="1" latinLnBrk="0" hangingPunct="1">
        <a:spcBef>
          <a:spcPct val="20000"/>
        </a:spcBef>
        <a:buClrTx/>
        <a:buFont typeface="Wingdings 2"/>
        <a:buChar char=""/>
        <a:defRPr sz="1800" kern="1200">
          <a:solidFill>
            <a:schemeClr val="tx1"/>
          </a:solidFill>
          <a:latin typeface="Arial" pitchFamily="34" charset="0"/>
          <a:ea typeface="+mn-ea"/>
          <a:cs typeface="Arial" pitchFamily="34" charset="0"/>
        </a:defRPr>
      </a:lvl5pPr>
      <a:lvl6pPr marL="1709316" indent="-210236"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272"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226"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5181" indent="-182814"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035" algn="l" rtl="0" eaLnBrk="1" hangingPunct="1">
        <a:defRPr kern="1200">
          <a:solidFill>
            <a:schemeClr val="tx1"/>
          </a:solidFill>
          <a:latin typeface="+mn-lt"/>
          <a:ea typeface="+mn-ea"/>
          <a:cs typeface="+mn-cs"/>
        </a:defRPr>
      </a:lvl2pPr>
      <a:lvl3pPr marL="914071" algn="l" rtl="0" eaLnBrk="1" hangingPunct="1">
        <a:defRPr kern="1200">
          <a:solidFill>
            <a:schemeClr val="tx1"/>
          </a:solidFill>
          <a:latin typeface="+mn-lt"/>
          <a:ea typeface="+mn-ea"/>
          <a:cs typeface="+mn-cs"/>
        </a:defRPr>
      </a:lvl3pPr>
      <a:lvl4pPr marL="1371110" algn="l" rtl="0" eaLnBrk="1" hangingPunct="1">
        <a:defRPr kern="1200">
          <a:solidFill>
            <a:schemeClr val="tx1"/>
          </a:solidFill>
          <a:latin typeface="+mn-lt"/>
          <a:ea typeface="+mn-ea"/>
          <a:cs typeface="+mn-cs"/>
        </a:defRPr>
      </a:lvl4pPr>
      <a:lvl5pPr marL="1828146" algn="l" rtl="0" eaLnBrk="1" hangingPunct="1">
        <a:defRPr kern="1200">
          <a:solidFill>
            <a:schemeClr val="tx1"/>
          </a:solidFill>
          <a:latin typeface="+mn-lt"/>
          <a:ea typeface="+mn-ea"/>
          <a:cs typeface="+mn-cs"/>
        </a:defRPr>
      </a:lvl5pPr>
      <a:lvl6pPr marL="2285181" algn="l" rtl="0" eaLnBrk="1" hangingPunct="1">
        <a:defRPr kern="1200">
          <a:solidFill>
            <a:schemeClr val="tx1"/>
          </a:solidFill>
          <a:latin typeface="+mn-lt"/>
          <a:ea typeface="+mn-ea"/>
          <a:cs typeface="+mn-cs"/>
        </a:defRPr>
      </a:lvl6pPr>
      <a:lvl7pPr marL="2742219" algn="l" rtl="0" eaLnBrk="1" hangingPunct="1">
        <a:defRPr kern="1200">
          <a:solidFill>
            <a:schemeClr val="tx1"/>
          </a:solidFill>
          <a:latin typeface="+mn-lt"/>
          <a:ea typeface="+mn-ea"/>
          <a:cs typeface="+mn-cs"/>
        </a:defRPr>
      </a:lvl7pPr>
      <a:lvl8pPr marL="3199252" algn="l" rtl="0" eaLnBrk="1" hangingPunct="1">
        <a:defRPr kern="1200">
          <a:solidFill>
            <a:schemeClr val="tx1"/>
          </a:solidFill>
          <a:latin typeface="+mn-lt"/>
          <a:ea typeface="+mn-ea"/>
          <a:cs typeface="+mn-cs"/>
        </a:defRPr>
      </a:lvl8pPr>
      <a:lvl9pPr marL="3656291" algn="l" rtl="0" eaLnBrk="1" hangingPunct="1">
        <a:defRPr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8405813" y="4763"/>
            <a:ext cx="17538701" cy="13690600"/>
            <a:chOff x="-5295" y="3"/>
            <a:chExt cx="11048" cy="8624"/>
          </a:xfrm>
        </p:grpSpPr>
        <p:sp>
          <p:nvSpPr>
            <p:cNvPr id="39939"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w="9525">
              <a:noFill/>
              <a:round/>
              <a:headEnd type="none" w="sm" len="sm"/>
              <a:tailEnd type="none" w="sm" len="sm"/>
            </a:ln>
            <a:effectLst/>
          </p:spPr>
          <p:txBody>
            <a:bodyPr/>
            <a:lstStyle/>
            <a:p>
              <a:pPr defTabSz="914400">
                <a:defRPr/>
              </a:pPr>
              <a:endParaRPr lang="en-US" sz="2400">
                <a:solidFill>
                  <a:srgbClr val="FFFFFF"/>
                </a:solidFill>
                <a:latin typeface="Times New Roman" charset="0"/>
                <a:ea typeface="ＭＳ Ｐゴシック" charset="0"/>
                <a:cs typeface="ＭＳ Ｐゴシック" charset="0"/>
              </a:endParaRPr>
            </a:p>
          </p:txBody>
        </p:sp>
        <p:sp>
          <p:nvSpPr>
            <p:cNvPr id="1033" name="Arc 4"/>
            <p:cNvSpPr>
              <a:spLocks/>
            </p:cNvSpPr>
            <p:nvPr/>
          </p:nvSpPr>
          <p:spPr bwMode="auto">
            <a:xfrm>
              <a:off x="-5295" y="3"/>
              <a:ext cx="10596" cy="8624"/>
            </a:xfrm>
            <a:custGeom>
              <a:avLst/>
              <a:gdLst>
                <a:gd name="T0" fmla="*/ 156 w 43200"/>
                <a:gd name="T1" fmla="*/ 34 h 43200"/>
                <a:gd name="T2" fmla="*/ 78 w 43200"/>
                <a:gd name="T3" fmla="*/ 0 h 43200"/>
                <a:gd name="T4" fmla="*/ 78 w 43200"/>
                <a:gd name="T5" fmla="*/ 34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1"/>
                    <a:pt x="21600" y="-1"/>
                  </a:cubicBezTo>
                </a:path>
                <a:path w="43200" h="43200" stroke="0" extrusionOk="0">
                  <a:moveTo>
                    <a:pt x="43200" y="21600"/>
                  </a:moveTo>
                  <a:cubicBezTo>
                    <a:pt x="43200" y="33529"/>
                    <a:pt x="33529" y="43200"/>
                    <a:pt x="21600" y="43200"/>
                  </a:cubicBezTo>
                  <a:cubicBezTo>
                    <a:pt x="9670" y="43200"/>
                    <a:pt x="0" y="33529"/>
                    <a:pt x="0" y="21600"/>
                  </a:cubicBezTo>
                  <a:cubicBezTo>
                    <a:pt x="0" y="9670"/>
                    <a:pt x="9670" y="-1"/>
                    <a:pt x="21600" y="-1"/>
                  </a:cubicBezTo>
                  <a:lnTo>
                    <a:pt x="21600" y="21600"/>
                  </a:lnTo>
                  <a:lnTo>
                    <a:pt x="43200" y="21600"/>
                  </a:lnTo>
                  <a:close/>
                </a:path>
              </a:pathLst>
            </a:custGeom>
            <a:noFill/>
            <a:ln w="12700" cap="sq">
              <a:solidFill>
                <a:schemeClr val="folHlink"/>
              </a:solidFill>
              <a:round/>
              <a:headEnd type="none" w="sm" len="sm"/>
              <a:tailEnd type="none" w="sm" len="sm"/>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pPr defTabSz="914400"/>
              <a:endParaRPr lang="en-US" sz="2400">
                <a:solidFill>
                  <a:srgbClr val="FFFFFF"/>
                </a:solidFill>
                <a:latin typeface="Times New Roman" charset="0"/>
                <a:ea typeface="ＭＳ Ｐゴシック" charset="0"/>
                <a:cs typeface="ＭＳ Ｐゴシック" charset="0"/>
              </a:endParaRPr>
            </a:p>
          </p:txBody>
        </p:sp>
      </p:grpSp>
      <p:sp>
        <p:nvSpPr>
          <p:cNvPr id="39941" name="Rectangle 5"/>
          <p:cNvSpPr>
            <a:spLocks noGrp="1" noChangeArrowheads="1"/>
          </p:cNvSpPr>
          <p:nvPr>
            <p:ph type="title"/>
          </p:nvPr>
        </p:nvSpPr>
        <p:spPr bwMode="auto">
          <a:xfrm>
            <a:off x="682625" y="609600"/>
            <a:ext cx="8080375"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2625" y="1981200"/>
            <a:ext cx="7772400" cy="4114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182562" tIns="46038" rIns="182562"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3" name="Rectangle 7"/>
          <p:cNvSpPr>
            <a:spLocks noGrp="1" noChangeArrowheads="1"/>
          </p:cNvSpPr>
          <p:nvPr>
            <p:ph type="dt" sz="half" idx="2"/>
          </p:nvPr>
        </p:nvSpPr>
        <p:spPr bwMode="auto">
          <a:xfrm>
            <a:off x="7215188" y="6442075"/>
            <a:ext cx="1905000" cy="3810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defTabSz="914400">
              <a:defRPr/>
            </a:pPr>
            <a:endParaRPr lang="en-US">
              <a:solidFill>
                <a:srgbClr val="FFFFFF"/>
              </a:solidFill>
              <a:latin typeface="Times New Roman" charset="0"/>
              <a:ea typeface="ＭＳ Ｐゴシック" charset="0"/>
              <a:cs typeface="ＭＳ Ｐゴシック" charset="0"/>
            </a:endParaRPr>
          </a:p>
        </p:txBody>
      </p:sp>
      <p:sp>
        <p:nvSpPr>
          <p:cNvPr id="39944" name="Rectangle 8"/>
          <p:cNvSpPr>
            <a:spLocks noGrp="1" noChangeArrowheads="1"/>
          </p:cNvSpPr>
          <p:nvPr>
            <p:ph type="ftr" sz="quarter" idx="3"/>
          </p:nvPr>
        </p:nvSpPr>
        <p:spPr bwMode="auto">
          <a:xfrm>
            <a:off x="682625" y="6365875"/>
            <a:ext cx="42672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vl1pPr>
          </a:lstStyle>
          <a:p>
            <a:pPr defTabSz="914400">
              <a:defRPr/>
            </a:pPr>
            <a:r>
              <a:rPr lang="en-US" smtClean="0">
                <a:solidFill>
                  <a:srgbClr val="FFFFFF"/>
                </a:solidFill>
                <a:latin typeface="Times New Roman" charset="0"/>
                <a:ea typeface="ＭＳ Ｐゴシック" charset="0"/>
                <a:cs typeface="ＭＳ Ｐゴシック" charset="0"/>
              </a:rPr>
              <a:t>I. Mikulec: CMS</a:t>
            </a:r>
            <a:endParaRPr lang="en-US">
              <a:solidFill>
                <a:srgbClr val="FFFFFF"/>
              </a:solidFill>
              <a:latin typeface="Times New Roman" charset="0"/>
              <a:ea typeface="ＭＳ Ｐゴシック" charset="0"/>
              <a:cs typeface="ＭＳ Ｐゴシック" charset="0"/>
            </a:endParaRPr>
          </a:p>
        </p:txBody>
      </p:sp>
      <p:sp>
        <p:nvSpPr>
          <p:cNvPr id="39945" name="Rectangle 9"/>
          <p:cNvSpPr>
            <a:spLocks noGrp="1" noChangeArrowheads="1"/>
          </p:cNvSpPr>
          <p:nvPr>
            <p:ph type="sldNum" sz="quarter" idx="4"/>
          </p:nvPr>
        </p:nvSpPr>
        <p:spPr bwMode="auto">
          <a:xfrm>
            <a:off x="7199313" y="6148388"/>
            <a:ext cx="1905000" cy="381000"/>
          </a:xfrm>
          <a:prstGeom prst="rect">
            <a:avLst/>
          </a:prstGeom>
          <a:noFill/>
          <a:ln w="9525">
            <a:noFill/>
            <a:miter lim="800000"/>
            <a:headEnd/>
            <a:tailEnd/>
          </a:ln>
          <a:effectLst/>
        </p:spPr>
        <p:txBody>
          <a:bodyPr vert="horz" wrap="none" lIns="92075" tIns="0" rIns="92075" bIns="0" numCol="1" anchor="b" anchorCtr="0" compatLnSpc="1">
            <a:prstTxWarp prst="textNoShape">
              <a:avLst/>
            </a:prstTxWarp>
          </a:bodyPr>
          <a:lstStyle>
            <a:lvl2pPr lvl="1" algn="r">
              <a:defRPr sz="1400">
                <a:latin typeface="Arial" charset="0"/>
              </a:defRPr>
            </a:lvl2pPr>
          </a:lstStyle>
          <a:p>
            <a:pPr lvl="1" defTabSz="914400">
              <a:defRPr/>
            </a:pPr>
            <a:fld id="{21F5CA39-4F3E-A54A-9629-7012BF2A67D2}" type="slidenum">
              <a:rPr lang="en-US">
                <a:solidFill>
                  <a:srgbClr val="FFFFFF"/>
                </a:solidFill>
                <a:ea typeface="ＭＳ Ｐゴシック" charset="0"/>
                <a:cs typeface="ＭＳ Ｐゴシック" charset="0"/>
              </a:rPr>
              <a:pPr lvl="1" defTabSz="914400">
                <a:defRPr/>
              </a:pPr>
              <a:t>‹#›</a:t>
            </a:fld>
            <a:endParaRPr lang="en-US">
              <a:solidFill>
                <a:srgbClr val="FFFFFF"/>
              </a:solidFill>
              <a:ea typeface="ＭＳ Ｐゴシック" charset="0"/>
              <a:cs typeface="ＭＳ Ｐゴシック" charset="0"/>
            </a:endParaRPr>
          </a:p>
        </p:txBody>
      </p:sp>
    </p:spTree>
  </p:cSld>
  <p:clrMap bg1="dk2" tx1="lt1" bg2="dk1" tx2="lt2" accent1="accent1" accent2="accent2" accent3="accent3" accent4="accent4" accent5="accent5" accent6="accent6" hlink="hlink" folHlink="folHlink"/>
  <p:sldLayoutIdLst>
    <p:sldLayoutId id="2147484156" r:id="rId1"/>
  </p:sldLayoutIdLst>
  <p:hf hd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rgbClr val="00CCFF"/>
        </a:buClr>
        <a:buSzPct val="65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cms.web.cern.ch/"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png"/><Relationship Id="rId1" Type="http://schemas.openxmlformats.org/officeDocument/2006/relationships/slideLayout" Target="../slideLayouts/slideLayout16.xml"/><Relationship Id="rId2" Type="http://schemas.openxmlformats.org/officeDocument/2006/relationships/image" Target="../media/image26.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32.jpeg"/><Relationship Id="rId3"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 Id="rId3"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slide" Target="slide52.xml"/><Relationship Id="rId5" Type="http://schemas.openxmlformats.org/officeDocument/2006/relationships/slide" Target="slide51.xml"/><Relationship Id="rId6" Type="http://schemas.openxmlformats.org/officeDocument/2006/relationships/slide" Target="slide53.xml"/><Relationship Id="rId7" Type="http://schemas.openxmlformats.org/officeDocument/2006/relationships/slide" Target="slide54.xml"/><Relationship Id="rId8" Type="http://schemas.openxmlformats.org/officeDocument/2006/relationships/slide" Target="slide55.xml"/><Relationship Id="rId1" Type="http://schemas.openxmlformats.org/officeDocument/2006/relationships/slideLayout" Target="../slideLayouts/slideLayout19.xml"/><Relationship Id="rId2"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1" Type="http://schemas.openxmlformats.org/officeDocument/2006/relationships/slideLayout" Target="../slideLayouts/slideLayout19.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slideLayout" Target="../slideLayouts/slideLayout19.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slideLayout" Target="../slideLayouts/slideLayout19.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19.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1" Type="http://schemas.openxmlformats.org/officeDocument/2006/relationships/slideLayout" Target="../slideLayouts/slideLayout19.xml"/><Relationship Id="rId2"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5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5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3.jpeg"/><Relationship Id="rId6" Type="http://schemas.openxmlformats.org/officeDocument/2006/relationships/image" Target="../media/image64.jpeg"/><Relationship Id="rId7" Type="http://schemas.openxmlformats.org/officeDocument/2006/relationships/image" Target="../media/image65.jpeg"/><Relationship Id="rId8" Type="http://schemas.openxmlformats.org/officeDocument/2006/relationships/image" Target="../media/image66.jpeg"/><Relationship Id="rId9" Type="http://schemas.openxmlformats.org/officeDocument/2006/relationships/image" Target="../media/image67.jpeg"/><Relationship Id="rId1" Type="http://schemas.openxmlformats.org/officeDocument/2006/relationships/slideLayout" Target="../slideLayouts/slideLayout21.xml"/><Relationship Id="rId2"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70.jpeg"/><Relationship Id="rId6" Type="http://schemas.openxmlformats.org/officeDocument/2006/relationships/image" Target="../media/image71.jpeg"/><Relationship Id="rId1" Type="http://schemas.openxmlformats.org/officeDocument/2006/relationships/slideLayout" Target="../slideLayouts/slideLayout21.xml"/><Relationship Id="rId2" Type="http://schemas.openxmlformats.org/officeDocument/2006/relationships/image" Target="../media/image6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7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7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w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7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7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76.png"/><Relationship Id="rId3" Type="http://schemas.openxmlformats.org/officeDocument/2006/relationships/image" Target="../media/image7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7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7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7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80.png"/></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hyperlink" Target="http://www2.uni-wuppertal.de/FB8/groups/Teilchenphysik/oeffentlichkeit/Animationen/Higgs.html" TargetMode="External"/><Relationship Id="rId1" Type="http://schemas.openxmlformats.org/officeDocument/2006/relationships/slideLayout" Target="../slideLayouts/slideLayout28.xml"/><Relationship Id="rId2" Type="http://schemas.openxmlformats.org/officeDocument/2006/relationships/image" Target="../media/image8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8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8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0.emf"/><Relationship Id="rId3" Type="http://schemas.openxmlformats.org/officeDocument/2006/relationships/image" Target="../media/image21.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85.png"/><Relationship Id="rId3" Type="http://schemas.openxmlformats.org/officeDocument/2006/relationships/image" Target="../media/image8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87.png"/><Relationship Id="rId3" Type="http://schemas.openxmlformats.org/officeDocument/2006/relationships/image" Target="../media/image8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89.png"/><Relationship Id="rId3" Type="http://schemas.openxmlformats.org/officeDocument/2006/relationships/image" Target="../media/image90.png"/></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29.xml"/><Relationship Id="rId2" Type="http://schemas.openxmlformats.org/officeDocument/2006/relationships/image" Target="../media/image91.png"/></Relationships>
</file>

<file path=ppt/slides/_rels/slide54.xml.rels><?xml version="1.0" encoding="UTF-8" standalone="yes"?>
<Relationships xmlns="http://schemas.openxmlformats.org/package/2006/relationships"><Relationship Id="rId3" Type="http://schemas.openxmlformats.org/officeDocument/2006/relationships/image" Target="../media/image94.tiff"/><Relationship Id="rId4" Type="http://schemas.openxmlformats.org/officeDocument/2006/relationships/image" Target="../media/image95.tiff"/><Relationship Id="rId1" Type="http://schemas.openxmlformats.org/officeDocument/2006/relationships/slideLayout" Target="../slideLayouts/slideLayout30.xml"/><Relationship Id="rId2" Type="http://schemas.openxmlformats.org/officeDocument/2006/relationships/notesSlide" Target="../notesSlides/notesSlide10.xml"/></Relationships>
</file>

<file path=ppt/slides/_rels/slide55.xml.rels><?xml version="1.0" encoding="UTF-8" standalone="yes"?>
<Relationships xmlns="http://schemas.openxmlformats.org/package/2006/relationships"><Relationship Id="rId3" Type="http://schemas.openxmlformats.org/officeDocument/2006/relationships/image" Target="../media/image96.tiff"/><Relationship Id="rId4" Type="http://schemas.openxmlformats.org/officeDocument/2006/relationships/image" Target="../media/image97.tiff"/><Relationship Id="rId1" Type="http://schemas.openxmlformats.org/officeDocument/2006/relationships/slideLayout" Target="../slideLayouts/slideLayout30.xml"/><Relationship Id="rId2" Type="http://schemas.openxmlformats.org/officeDocument/2006/relationships/notesSlide" Target="../notesSlides/notesSlide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2.xml"/><Relationship Id="rId3" Type="http://schemas.openxmlformats.org/officeDocument/2006/relationships/image" Target="../media/image9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99.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 Id="rId3" Type="http://schemas.openxmlformats.org/officeDocument/2006/relationships/image" Target="../media/image24.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25.wm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Experiment CMS</a:t>
            </a:r>
            <a:br>
              <a:rPr lang="en-US" dirty="0" smtClean="0"/>
            </a:br>
            <a:r>
              <a:rPr lang="en-US" sz="2800" dirty="0" smtClean="0">
                <a:hlinkClick r:id="rId2"/>
              </a:rPr>
              <a:t>http://cms.web.cern.ch</a:t>
            </a:r>
            <a:r>
              <a:rPr lang="en-US" dirty="0" smtClean="0">
                <a:hlinkClick r:id="rId2"/>
              </a:rPr>
              <a:t>/</a:t>
            </a:r>
            <a:r>
              <a:rPr lang="en-US" dirty="0" smtClean="0"/>
              <a:t> </a:t>
            </a:r>
            <a:endParaRPr lang="en-US" baseline="30000" dirty="0" smtClean="0">
              <a:ea typeface="ＭＳ Ｐゴシック" pitchFamily="-111" charset="-128"/>
              <a:cs typeface="ＭＳ Ｐゴシック" pitchFamily="-111" charset="-128"/>
            </a:endParaRPr>
          </a:p>
        </p:txBody>
      </p:sp>
      <p:sp>
        <p:nvSpPr>
          <p:cNvPr id="15363" name="Subtitle 2"/>
          <p:cNvSpPr>
            <a:spLocks noGrp="1"/>
          </p:cNvSpPr>
          <p:nvPr>
            <p:ph type="subTitle" idx="1"/>
          </p:nvPr>
        </p:nvSpPr>
        <p:spPr>
          <a:xfrm>
            <a:off x="1371600" y="3530600"/>
            <a:ext cx="6400800" cy="1752600"/>
          </a:xfrm>
        </p:spPr>
        <p:txBody>
          <a:bodyPr/>
          <a:lstStyle/>
          <a:p>
            <a:pPr eaLnBrk="1" hangingPunct="1">
              <a:buFont typeface="Wingdings" pitchFamily="-108" charset="2"/>
              <a:buNone/>
            </a:pPr>
            <a:r>
              <a:rPr lang="en-US" dirty="0" smtClean="0"/>
              <a:t>Ivan Mikulec</a:t>
            </a:r>
            <a:endParaRPr lang="en-US" u="sng" dirty="0" smtClean="0"/>
          </a:p>
          <a:p>
            <a:pPr eaLnBrk="1" hangingPunct="1">
              <a:buFont typeface="Wingdings" pitchFamily="-108" charset="2"/>
              <a:buNone/>
            </a:pPr>
            <a:endParaRPr lang="en-US" u="sng" dirty="0" smtClean="0"/>
          </a:p>
          <a:p>
            <a:pPr eaLnBrk="1" hangingPunct="1">
              <a:buNone/>
            </a:pPr>
            <a:r>
              <a:rPr lang="en-US" dirty="0" smtClean="0"/>
              <a:t> </a:t>
            </a:r>
            <a:r>
              <a:rPr lang="en-US" i="1" dirty="0" smtClean="0"/>
              <a:t>6 </a:t>
            </a:r>
            <a:r>
              <a:rPr lang="en-US" i="1" dirty="0" err="1" smtClean="0"/>
              <a:t>Jún</a:t>
            </a:r>
            <a:r>
              <a:rPr lang="en-US" i="1" dirty="0" smtClean="0"/>
              <a:t> </a:t>
            </a:r>
            <a:r>
              <a:rPr lang="en-US" i="1" dirty="0" smtClean="0"/>
              <a:t>2013</a:t>
            </a:r>
            <a:endParaRPr lang="en-US" i="1" dirty="0" smtClean="0"/>
          </a:p>
          <a:p>
            <a:pPr eaLnBrk="1" hangingPunct="1">
              <a:buFont typeface="Wingdings" pitchFamily="-108" charset="2"/>
              <a:buNone/>
            </a:pPr>
            <a:r>
              <a:rPr lang="en-US" i="1" dirty="0" err="1" smtClean="0"/>
              <a:t>Českí</a:t>
            </a:r>
            <a:r>
              <a:rPr lang="en-US" i="1" dirty="0" smtClean="0"/>
              <a:t> a </a:t>
            </a:r>
            <a:r>
              <a:rPr lang="en-US" i="1" dirty="0" err="1" smtClean="0"/>
              <a:t>Slovenskí</a:t>
            </a:r>
            <a:r>
              <a:rPr lang="en-US" i="1" dirty="0" smtClean="0"/>
              <a:t> </a:t>
            </a:r>
            <a:r>
              <a:rPr lang="en-US" i="1" dirty="0" err="1" smtClean="0"/>
              <a:t>učitelia</a:t>
            </a:r>
            <a:endParaRPr 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98086" y="81556"/>
            <a:ext cx="8785697" cy="2772910"/>
          </a:xfrm>
        </p:spPr>
        <p:txBody>
          <a:bodyPr/>
          <a:lstStyle/>
          <a:p>
            <a:r>
              <a:rPr lang="en-US" sz="4000" dirty="0" smtClean="0"/>
              <a:t>Designing a detector: what do we want to look for?</a:t>
            </a:r>
            <a:br>
              <a:rPr lang="en-US" sz="4000" dirty="0" smtClean="0"/>
            </a:br>
            <a:r>
              <a:rPr lang="en-US" sz="4000" dirty="0"/>
              <a:t>	</a:t>
            </a:r>
            <a:r>
              <a:rPr lang="en-US" sz="3200" dirty="0" smtClean="0"/>
              <a:t>- the stable particles left over from decays</a:t>
            </a:r>
            <a:br>
              <a:rPr lang="en-US" sz="3200" dirty="0" smtClean="0"/>
            </a:br>
            <a:r>
              <a:rPr lang="en-US" sz="3200" dirty="0" smtClean="0"/>
              <a:t>          of unstable particles that we can create in</a:t>
            </a:r>
            <a:br>
              <a:rPr lang="en-US" sz="3200" dirty="0" smtClean="0"/>
            </a:br>
            <a:r>
              <a:rPr lang="en-US" sz="3200" dirty="0" smtClean="0"/>
              <a:t>          our collisions, e.g. W</a:t>
            </a:r>
            <a:r>
              <a:rPr lang="en-US" sz="3200" baseline="30000" dirty="0" smtClean="0"/>
              <a:t>+</a:t>
            </a:r>
            <a:r>
              <a:rPr lang="en-US" sz="3200" dirty="0" smtClean="0"/>
              <a:t>, W</a:t>
            </a:r>
            <a:r>
              <a:rPr lang="en-US" sz="3200" baseline="30000" dirty="0" smtClean="0"/>
              <a:t>-</a:t>
            </a:r>
            <a:r>
              <a:rPr lang="en-US" sz="3200" dirty="0" smtClean="0"/>
              <a:t>, Z</a:t>
            </a:r>
            <a:r>
              <a:rPr lang="en-US" sz="3200" baseline="30000" dirty="0" smtClean="0"/>
              <a:t>0</a:t>
            </a:r>
            <a:r>
              <a:rPr lang="en-US" sz="3200" dirty="0" smtClean="0"/>
              <a:t> (and H</a:t>
            </a:r>
            <a:r>
              <a:rPr lang="en-US" sz="3200" baseline="30000" dirty="0" smtClean="0"/>
              <a:t>0</a:t>
            </a:r>
            <a:r>
              <a:rPr lang="en-US" sz="3200" dirty="0" smtClean="0"/>
              <a:t>)</a:t>
            </a:r>
            <a:endParaRPr lang="en-US" sz="4000" dirty="0"/>
          </a:p>
        </p:txBody>
      </p:sp>
      <p:sp>
        <p:nvSpPr>
          <p:cNvPr id="5" name="Content Placeholder 4"/>
          <p:cNvSpPr>
            <a:spLocks noGrp="1"/>
          </p:cNvSpPr>
          <p:nvPr>
            <p:ph sz="half" idx="1"/>
          </p:nvPr>
        </p:nvSpPr>
        <p:spPr>
          <a:xfrm>
            <a:off x="158307" y="3088034"/>
            <a:ext cx="3139270" cy="2481089"/>
          </a:xfrm>
        </p:spPr>
        <p:txBody>
          <a:bodyPr/>
          <a:lstStyle/>
          <a:p>
            <a:r>
              <a:rPr lang="en-US" dirty="0" smtClean="0"/>
              <a:t>W</a:t>
            </a:r>
            <a:r>
              <a:rPr lang="en-US" baseline="30000" dirty="0" smtClean="0">
                <a:latin typeface="Symbol" charset="2"/>
                <a:cs typeface="Symbol" charset="2"/>
              </a:rPr>
              <a:t>+</a:t>
            </a:r>
            <a:r>
              <a:rPr lang="en-US" dirty="0" smtClean="0"/>
              <a:t> </a:t>
            </a:r>
            <a:r>
              <a:rPr lang="en-US" dirty="0" smtClean="0">
                <a:sym typeface="Wingdings"/>
              </a:rPr>
              <a:t> </a:t>
            </a:r>
            <a:r>
              <a:rPr lang="en-US" dirty="0" smtClean="0">
                <a:latin typeface="Symbol" charset="2"/>
                <a:cs typeface="Symbol" charset="2"/>
                <a:sym typeface="Wingdings"/>
              </a:rPr>
              <a:t>m</a:t>
            </a:r>
            <a:r>
              <a:rPr lang="en-US" baseline="30000" dirty="0" smtClean="0">
                <a:latin typeface="Symbol" charset="2"/>
                <a:cs typeface="Symbol" charset="2"/>
                <a:sym typeface="Wingdings"/>
              </a:rPr>
              <a:t>+ </a:t>
            </a:r>
            <a:r>
              <a:rPr lang="en-US" dirty="0" smtClean="0">
                <a:latin typeface="Symbol" charset="2"/>
                <a:cs typeface="Symbol" charset="2"/>
                <a:sym typeface="Wingdings"/>
              </a:rPr>
              <a:t>+ n</a:t>
            </a:r>
          </a:p>
          <a:p>
            <a:r>
              <a:rPr lang="en-US" dirty="0"/>
              <a:t>W</a:t>
            </a:r>
            <a:r>
              <a:rPr lang="en-US" baseline="30000" dirty="0">
                <a:latin typeface="Symbol" charset="2"/>
                <a:cs typeface="Symbol" charset="2"/>
              </a:rPr>
              <a:t>+</a:t>
            </a:r>
            <a:r>
              <a:rPr lang="en-US" dirty="0" smtClean="0">
                <a:sym typeface="Wingdings"/>
              </a:rPr>
              <a:t>  e</a:t>
            </a:r>
            <a:r>
              <a:rPr lang="en-US" baseline="30000" dirty="0" smtClean="0">
                <a:latin typeface="Symbol" charset="2"/>
                <a:cs typeface="Symbol" charset="2"/>
                <a:sym typeface="Wingdings"/>
              </a:rPr>
              <a:t>+ </a:t>
            </a:r>
            <a:r>
              <a:rPr lang="en-US" dirty="0" smtClean="0">
                <a:latin typeface="Symbol" charset="2"/>
                <a:cs typeface="Symbol" charset="2"/>
                <a:sym typeface="Wingdings"/>
              </a:rPr>
              <a:t>+</a:t>
            </a:r>
            <a:r>
              <a:rPr lang="en-US" baseline="30000" dirty="0" smtClean="0">
                <a:latin typeface="Symbol" charset="2"/>
                <a:cs typeface="Symbol" charset="2"/>
                <a:sym typeface="Wingdings"/>
              </a:rPr>
              <a:t> </a:t>
            </a:r>
            <a:r>
              <a:rPr lang="en-US" dirty="0" smtClean="0">
                <a:latin typeface="Symbol" charset="2"/>
                <a:cs typeface="Symbol" charset="2"/>
                <a:sym typeface="Wingdings"/>
              </a:rPr>
              <a:t>n</a:t>
            </a:r>
          </a:p>
          <a:p>
            <a:r>
              <a:rPr lang="en-US" dirty="0"/>
              <a:t>W</a:t>
            </a:r>
            <a:r>
              <a:rPr lang="en-US" baseline="30000" dirty="0">
                <a:latin typeface="Symbol" charset="2"/>
                <a:cs typeface="Symbol" charset="2"/>
              </a:rPr>
              <a:t>+</a:t>
            </a:r>
            <a:r>
              <a:rPr lang="en-US" dirty="0" smtClean="0">
                <a:sym typeface="Wingdings"/>
              </a:rPr>
              <a:t>  hadrons</a:t>
            </a:r>
          </a:p>
          <a:p>
            <a:r>
              <a:rPr lang="en-US" dirty="0" smtClean="0">
                <a:sym typeface="Wingdings"/>
              </a:rPr>
              <a:t>W</a:t>
            </a:r>
            <a:r>
              <a:rPr lang="en-US" baseline="30000" dirty="0" smtClean="0">
                <a:latin typeface="Symbol" charset="2"/>
                <a:cs typeface="Symbol" charset="2"/>
                <a:sym typeface="Wingdings"/>
              </a:rPr>
              <a:t>-</a:t>
            </a:r>
            <a:r>
              <a:rPr lang="en-US" dirty="0" smtClean="0">
                <a:sym typeface="Wingdings"/>
              </a:rPr>
              <a:t>  </a:t>
            </a:r>
            <a:r>
              <a:rPr lang="en-US" dirty="0" smtClean="0">
                <a:latin typeface="Symbol" charset="2"/>
                <a:cs typeface="Symbol" charset="2"/>
                <a:sym typeface="Wingdings"/>
              </a:rPr>
              <a:t>m</a:t>
            </a:r>
            <a:r>
              <a:rPr lang="en-US" baseline="30000" dirty="0" smtClean="0">
                <a:latin typeface="Symbol" charset="2"/>
                <a:cs typeface="Symbol" charset="2"/>
                <a:sym typeface="Wingdings"/>
              </a:rPr>
              <a:t>- </a:t>
            </a:r>
            <a:r>
              <a:rPr lang="en-US" dirty="0" smtClean="0">
                <a:latin typeface="Symbol" charset="2"/>
                <a:cs typeface="Symbol" charset="2"/>
                <a:sym typeface="Wingdings"/>
              </a:rPr>
              <a:t>+ n</a:t>
            </a:r>
          </a:p>
          <a:p>
            <a:r>
              <a:rPr lang="en-US" dirty="0">
                <a:sym typeface="Wingdings"/>
              </a:rPr>
              <a:t>W</a:t>
            </a:r>
            <a:r>
              <a:rPr lang="en-US" baseline="30000" dirty="0">
                <a:latin typeface="Symbol" charset="2"/>
                <a:cs typeface="Symbol" charset="2"/>
                <a:sym typeface="Wingdings"/>
              </a:rPr>
              <a:t>-</a:t>
            </a:r>
            <a:r>
              <a:rPr lang="en-US" dirty="0" smtClean="0">
                <a:sym typeface="Wingdings"/>
              </a:rPr>
              <a:t>  </a:t>
            </a:r>
            <a:r>
              <a:rPr lang="en-US" dirty="0" smtClean="0">
                <a:cs typeface="Symbol" charset="2"/>
                <a:sym typeface="Wingdings"/>
              </a:rPr>
              <a:t>e</a:t>
            </a:r>
            <a:r>
              <a:rPr lang="en-US" baseline="30000" dirty="0" smtClean="0">
                <a:latin typeface="Symbol" charset="2"/>
                <a:cs typeface="Symbol" charset="2"/>
                <a:sym typeface="Wingdings"/>
              </a:rPr>
              <a:t>- </a:t>
            </a:r>
            <a:r>
              <a:rPr lang="en-US" dirty="0" smtClean="0">
                <a:latin typeface="Symbol" charset="2"/>
                <a:cs typeface="Symbol" charset="2"/>
                <a:sym typeface="Wingdings"/>
              </a:rPr>
              <a:t>+ n</a:t>
            </a:r>
          </a:p>
        </p:txBody>
      </p:sp>
      <p:sp>
        <p:nvSpPr>
          <p:cNvPr id="6" name="Content Placeholder 5"/>
          <p:cNvSpPr>
            <a:spLocks noGrp="1"/>
          </p:cNvSpPr>
          <p:nvPr>
            <p:ph sz="half" idx="2"/>
          </p:nvPr>
        </p:nvSpPr>
        <p:spPr>
          <a:xfrm>
            <a:off x="396172" y="5662880"/>
            <a:ext cx="8494394" cy="931519"/>
          </a:xfrm>
        </p:spPr>
        <p:txBody>
          <a:bodyPr/>
          <a:lstStyle/>
          <a:p>
            <a:r>
              <a:rPr lang="en-US" dirty="0" smtClean="0"/>
              <a:t>A particle “</a:t>
            </a:r>
            <a:r>
              <a:rPr lang="en-US" i="1" dirty="0" err="1" smtClean="0"/>
              <a:t>i</a:t>
            </a:r>
            <a:r>
              <a:rPr lang="en-US" dirty="0" smtClean="0"/>
              <a:t>” will move away from the interaction point with momentum </a:t>
            </a:r>
            <a:r>
              <a:rPr lang="en-US" i="1" dirty="0" smtClean="0"/>
              <a:t>p</a:t>
            </a:r>
            <a:r>
              <a:rPr lang="en-US" i="1" baseline="-25000" dirty="0" smtClean="0"/>
              <a:t>i</a:t>
            </a:r>
            <a:r>
              <a:rPr lang="en-US" dirty="0" smtClean="0"/>
              <a:t> and energy </a:t>
            </a:r>
            <a:r>
              <a:rPr lang="en-US" i="1" dirty="0" err="1" smtClean="0"/>
              <a:t>E</a:t>
            </a:r>
            <a:r>
              <a:rPr lang="en-US" i="1" baseline="-25000" dirty="0" err="1" smtClean="0"/>
              <a:t>i</a:t>
            </a:r>
            <a:endParaRPr lang="en-US" i="1" baseline="-25000" dirty="0"/>
          </a:p>
        </p:txBody>
      </p:sp>
      <p:sp>
        <p:nvSpPr>
          <p:cNvPr id="7" name="Content Placeholder 4"/>
          <p:cNvSpPr txBox="1">
            <a:spLocks/>
          </p:cNvSpPr>
          <p:nvPr/>
        </p:nvSpPr>
        <p:spPr bwMode="auto">
          <a:xfrm>
            <a:off x="3083883" y="3240432"/>
            <a:ext cx="3139270" cy="221218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182562" tIns="46038" rIns="182562" bIns="46038" numCol="1" anchor="t" anchorCtr="0" compatLnSpc="1">
            <a:prstTxWarp prst="textNoShape">
              <a:avLst/>
            </a:prstTxWarp>
          </a:bodyPr>
          <a:lstStyle>
            <a:lvl1pPr marL="342900" indent="-342900" algn="l" rtl="0" eaLnBrk="0" fontAlgn="base" hangingPunct="0">
              <a:lnSpc>
                <a:spcPct val="90000"/>
              </a:lnSpc>
              <a:spcBef>
                <a:spcPct val="20000"/>
              </a:spcBef>
              <a:spcAft>
                <a:spcPct val="0"/>
              </a:spcAft>
              <a:buClr>
                <a:schemeClr val="tx2"/>
              </a:buClr>
              <a:buSzPct val="75000"/>
              <a:buFont typeface="Wingdings" charset="0"/>
              <a:buChar char="l"/>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lr>
                <a:srgbClr val="00CCFF"/>
              </a:buClr>
              <a:buSzPct val="65000"/>
              <a:buFont typeface="Wingdings" charset="0"/>
              <a:buChar char="l"/>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sz="18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sz="18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18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18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18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1800">
                <a:solidFill>
                  <a:schemeClr val="tx1"/>
                </a:solidFill>
                <a:latin typeface="+mn-lt"/>
                <a:ea typeface="ＭＳ Ｐゴシック" charset="-128"/>
              </a:defRPr>
            </a:lvl9pPr>
          </a:lstStyle>
          <a:p>
            <a:pPr defTabSz="914400">
              <a:buClr>
                <a:srgbClr val="FFCC66"/>
              </a:buClr>
            </a:pPr>
            <a:r>
              <a:rPr lang="en-US" dirty="0" smtClean="0">
                <a:solidFill>
                  <a:srgbClr val="FFFFFF"/>
                </a:solidFill>
                <a:sym typeface="Wingdings"/>
              </a:rPr>
              <a:t>W</a:t>
            </a:r>
            <a:r>
              <a:rPr lang="en-US" baseline="30000" dirty="0" smtClean="0">
                <a:solidFill>
                  <a:srgbClr val="FFFFFF"/>
                </a:solidFill>
                <a:latin typeface="Symbol" charset="2"/>
                <a:cs typeface="Symbol" charset="2"/>
                <a:sym typeface="Wingdings"/>
              </a:rPr>
              <a:t>-</a:t>
            </a:r>
            <a:r>
              <a:rPr lang="en-US" dirty="0" smtClean="0">
                <a:solidFill>
                  <a:srgbClr val="FFFFFF"/>
                </a:solidFill>
                <a:sym typeface="Wingdings"/>
              </a:rPr>
              <a:t>  hadrons</a:t>
            </a:r>
          </a:p>
          <a:p>
            <a:pPr defTabSz="914400">
              <a:buClr>
                <a:srgbClr val="FFCC66"/>
              </a:buClr>
            </a:pPr>
            <a:r>
              <a:rPr lang="en-US" dirty="0" smtClean="0">
                <a:solidFill>
                  <a:srgbClr val="FFFFFF"/>
                </a:solidFill>
                <a:sym typeface="Wingdings"/>
              </a:rPr>
              <a:t>Z</a:t>
            </a:r>
            <a:r>
              <a:rPr lang="en-US" baseline="30000" dirty="0" smtClean="0">
                <a:solidFill>
                  <a:srgbClr val="FFFFFF"/>
                </a:solidFill>
                <a:latin typeface="Symbol" charset="2"/>
                <a:cs typeface="Symbol" charset="2"/>
                <a:sym typeface="Wingdings"/>
              </a:rPr>
              <a:t>0</a:t>
            </a:r>
            <a:r>
              <a:rPr lang="en-US" dirty="0" smtClean="0">
                <a:solidFill>
                  <a:srgbClr val="FFFFFF"/>
                </a:solidFill>
                <a:sym typeface="Wingdings"/>
              </a:rPr>
              <a:t>  e</a:t>
            </a:r>
            <a:r>
              <a:rPr lang="en-US" baseline="30000" dirty="0" smtClean="0">
                <a:solidFill>
                  <a:srgbClr val="FFFFFF"/>
                </a:solidFill>
                <a:sym typeface="Wingdings"/>
              </a:rPr>
              <a:t>+ </a:t>
            </a:r>
            <a:r>
              <a:rPr lang="en-US" dirty="0" smtClean="0">
                <a:solidFill>
                  <a:srgbClr val="FFFFFF"/>
                </a:solidFill>
                <a:latin typeface="Symbol" charset="2"/>
                <a:cs typeface="Symbol" charset="2"/>
                <a:sym typeface="Wingdings"/>
              </a:rPr>
              <a:t>+</a:t>
            </a:r>
            <a:r>
              <a:rPr lang="en-US" baseline="30000" dirty="0" smtClean="0">
                <a:solidFill>
                  <a:srgbClr val="FFFFFF"/>
                </a:solidFill>
                <a:sym typeface="Wingdings"/>
              </a:rPr>
              <a:t> </a:t>
            </a:r>
            <a:r>
              <a:rPr lang="en-US" dirty="0" smtClean="0">
                <a:solidFill>
                  <a:srgbClr val="FFFFFF"/>
                </a:solidFill>
                <a:sym typeface="Wingdings"/>
              </a:rPr>
              <a:t>e</a:t>
            </a:r>
            <a:r>
              <a:rPr lang="en-US" baseline="30000" dirty="0" smtClean="0">
                <a:solidFill>
                  <a:srgbClr val="FFFFFF"/>
                </a:solidFill>
                <a:sym typeface="Wingdings"/>
              </a:rPr>
              <a:t>-</a:t>
            </a:r>
          </a:p>
          <a:p>
            <a:pPr defTabSz="914400">
              <a:buClr>
                <a:srgbClr val="FFCC66"/>
              </a:buClr>
            </a:pPr>
            <a:r>
              <a:rPr lang="en-US" dirty="0" smtClean="0">
                <a:solidFill>
                  <a:srgbClr val="FFFFFF"/>
                </a:solidFill>
                <a:sym typeface="Wingdings"/>
              </a:rPr>
              <a:t>Z</a:t>
            </a:r>
            <a:r>
              <a:rPr lang="en-US" baseline="30000" dirty="0" smtClean="0">
                <a:solidFill>
                  <a:srgbClr val="FFFFFF"/>
                </a:solidFill>
                <a:sym typeface="Wingdings"/>
              </a:rPr>
              <a:t>0</a:t>
            </a:r>
            <a:r>
              <a:rPr lang="en-US" dirty="0" smtClean="0">
                <a:solidFill>
                  <a:srgbClr val="FFFFFF"/>
                </a:solidFill>
                <a:sym typeface="Wingdings"/>
              </a:rPr>
              <a:t>  </a:t>
            </a:r>
            <a:r>
              <a:rPr lang="en-US" dirty="0" smtClean="0">
                <a:solidFill>
                  <a:srgbClr val="FFFFFF"/>
                </a:solidFill>
                <a:latin typeface="Symbol" charset="2"/>
                <a:cs typeface="Symbol" charset="2"/>
                <a:sym typeface="Wingdings"/>
              </a:rPr>
              <a:t>m</a:t>
            </a:r>
            <a:r>
              <a:rPr lang="en-US" baseline="30000" dirty="0" smtClean="0">
                <a:solidFill>
                  <a:srgbClr val="FFFFFF"/>
                </a:solidFill>
                <a:latin typeface="Symbol" charset="2"/>
                <a:cs typeface="Symbol" charset="2"/>
                <a:sym typeface="Wingdings"/>
              </a:rPr>
              <a:t>+ </a:t>
            </a:r>
            <a:r>
              <a:rPr lang="en-US" dirty="0" smtClean="0">
                <a:solidFill>
                  <a:srgbClr val="FFFFFF"/>
                </a:solidFill>
                <a:latin typeface="Symbol" charset="2"/>
                <a:cs typeface="Symbol" charset="2"/>
                <a:sym typeface="Wingdings"/>
              </a:rPr>
              <a:t>+</a:t>
            </a:r>
            <a:r>
              <a:rPr lang="en-US" baseline="30000" dirty="0" smtClean="0">
                <a:solidFill>
                  <a:srgbClr val="FFFFFF"/>
                </a:solidFill>
                <a:latin typeface="Symbol" charset="2"/>
                <a:cs typeface="Symbol" charset="2"/>
                <a:sym typeface="Wingdings"/>
              </a:rPr>
              <a:t> </a:t>
            </a:r>
            <a:r>
              <a:rPr lang="en-US" dirty="0" smtClean="0">
                <a:solidFill>
                  <a:srgbClr val="FFFFFF"/>
                </a:solidFill>
                <a:latin typeface="Symbol" charset="2"/>
                <a:cs typeface="Symbol" charset="2"/>
                <a:sym typeface="Wingdings"/>
              </a:rPr>
              <a:t>m</a:t>
            </a:r>
            <a:r>
              <a:rPr lang="en-US" baseline="30000" dirty="0" smtClean="0">
                <a:solidFill>
                  <a:srgbClr val="FFFFFF"/>
                </a:solidFill>
                <a:sym typeface="Wingdings"/>
              </a:rPr>
              <a:t>-</a:t>
            </a:r>
          </a:p>
          <a:p>
            <a:pPr defTabSz="914400">
              <a:buClr>
                <a:srgbClr val="FFCC66"/>
              </a:buClr>
            </a:pPr>
            <a:r>
              <a:rPr lang="en-US" dirty="0" smtClean="0">
                <a:solidFill>
                  <a:srgbClr val="FFFFFF"/>
                </a:solidFill>
                <a:sym typeface="Wingdings"/>
              </a:rPr>
              <a:t>H</a:t>
            </a:r>
            <a:r>
              <a:rPr lang="en-US" baseline="30000" dirty="0" smtClean="0">
                <a:solidFill>
                  <a:srgbClr val="FFFFFF"/>
                </a:solidFill>
                <a:sym typeface="Wingdings"/>
              </a:rPr>
              <a:t>0</a:t>
            </a:r>
            <a:r>
              <a:rPr lang="en-US" dirty="0" smtClean="0">
                <a:solidFill>
                  <a:srgbClr val="FFFFFF"/>
                </a:solidFill>
                <a:sym typeface="Wingdings"/>
              </a:rPr>
              <a:t>  </a:t>
            </a:r>
            <a:r>
              <a:rPr lang="en-US" dirty="0" smtClean="0">
                <a:solidFill>
                  <a:srgbClr val="FFFFFF"/>
                </a:solidFill>
                <a:latin typeface="Symbol" charset="2"/>
                <a:cs typeface="Symbol" charset="2"/>
                <a:sym typeface="Wingdings"/>
              </a:rPr>
              <a:t>g + g</a:t>
            </a:r>
            <a:endParaRPr lang="en-US" dirty="0">
              <a:solidFill>
                <a:srgbClr val="FFFFFF"/>
              </a:solidFill>
              <a:latin typeface="Symbol" charset="2"/>
              <a:cs typeface="Symbol" charset="2"/>
            </a:endParaRPr>
          </a:p>
        </p:txBody>
      </p:sp>
      <p:sp>
        <p:nvSpPr>
          <p:cNvPr id="8" name="TextBox 7"/>
          <p:cNvSpPr txBox="1"/>
          <p:nvPr/>
        </p:nvSpPr>
        <p:spPr>
          <a:xfrm>
            <a:off x="6187275" y="3809839"/>
            <a:ext cx="2843117" cy="954107"/>
          </a:xfrm>
          <a:prstGeom prst="rect">
            <a:avLst/>
          </a:prstGeom>
          <a:noFill/>
        </p:spPr>
        <p:txBody>
          <a:bodyPr wrap="square" rtlCol="0">
            <a:spAutoFit/>
          </a:bodyPr>
          <a:lstStyle/>
          <a:p>
            <a:pPr defTabSz="914400"/>
            <a:r>
              <a:rPr lang="en-US" sz="2800" dirty="0" smtClean="0">
                <a:solidFill>
                  <a:srgbClr val="FFFFFF"/>
                </a:solidFill>
                <a:latin typeface="Times New Roman" charset="0"/>
                <a:ea typeface="ＭＳ Ｐゴシック" charset="0"/>
                <a:cs typeface="ＭＳ Ｐゴシック" charset="0"/>
              </a:rPr>
              <a:t>Hadrons could be:</a:t>
            </a:r>
            <a:br>
              <a:rPr lang="en-US" sz="2800" dirty="0" smtClean="0">
                <a:solidFill>
                  <a:srgbClr val="FFFFFF"/>
                </a:solidFill>
                <a:latin typeface="Times New Roman" charset="0"/>
                <a:ea typeface="ＭＳ Ｐゴシック" charset="0"/>
                <a:cs typeface="ＭＳ Ｐゴシック" charset="0"/>
              </a:rPr>
            </a:br>
            <a:r>
              <a:rPr lang="en-US" sz="2800" dirty="0" smtClean="0">
                <a:solidFill>
                  <a:srgbClr val="FFFFFF"/>
                </a:solidFill>
                <a:latin typeface="Times New Roman" charset="0"/>
                <a:ea typeface="ＭＳ Ｐゴシック" charset="0"/>
                <a:cs typeface="ＭＳ Ｐゴシック" charset="0"/>
              </a:rPr>
              <a:t> </a:t>
            </a:r>
            <a:r>
              <a:rPr lang="en-US" sz="2800" dirty="0" smtClean="0">
                <a:solidFill>
                  <a:srgbClr val="FFFFFF"/>
                </a:solidFill>
                <a:latin typeface="Symbol" charset="2"/>
                <a:ea typeface="ＭＳ Ｐゴシック" charset="0"/>
                <a:cs typeface="Symbol" charset="2"/>
              </a:rPr>
              <a:t>p</a:t>
            </a:r>
            <a:r>
              <a:rPr lang="en-US" sz="2800" baseline="30000" dirty="0" smtClean="0">
                <a:solidFill>
                  <a:srgbClr val="FFFFFF"/>
                </a:solidFill>
                <a:latin typeface="Symbol" charset="2"/>
                <a:ea typeface="ＭＳ Ｐゴシック" charset="0"/>
                <a:cs typeface="Symbol" charset="2"/>
              </a:rPr>
              <a:t>+</a:t>
            </a:r>
            <a:r>
              <a:rPr lang="en-US" sz="2800" dirty="0" smtClean="0">
                <a:solidFill>
                  <a:srgbClr val="FFFFFF"/>
                </a:solidFill>
                <a:latin typeface="Symbol" charset="2"/>
                <a:ea typeface="ＭＳ Ｐゴシック" charset="0"/>
                <a:cs typeface="Symbol" charset="2"/>
              </a:rPr>
              <a:t>, p</a:t>
            </a:r>
            <a:r>
              <a:rPr lang="en-US" sz="2800" baseline="30000" dirty="0" smtClean="0">
                <a:solidFill>
                  <a:srgbClr val="FFFFFF"/>
                </a:solidFill>
                <a:latin typeface="Symbol" charset="2"/>
                <a:ea typeface="ＭＳ Ｐゴシック" charset="0"/>
                <a:cs typeface="Symbol" charset="2"/>
              </a:rPr>
              <a:t>-</a:t>
            </a:r>
            <a:r>
              <a:rPr lang="en-US" sz="2800" dirty="0" smtClean="0">
                <a:solidFill>
                  <a:srgbClr val="FFFFFF"/>
                </a:solidFill>
                <a:latin typeface="Symbol" charset="2"/>
                <a:ea typeface="ＭＳ Ｐゴシック" charset="0"/>
                <a:cs typeface="Symbol" charset="2"/>
              </a:rPr>
              <a:t>, K</a:t>
            </a:r>
            <a:r>
              <a:rPr lang="en-US" sz="2800" baseline="30000" dirty="0" smtClean="0">
                <a:solidFill>
                  <a:srgbClr val="FFFFFF"/>
                </a:solidFill>
                <a:latin typeface="Symbol" charset="2"/>
                <a:ea typeface="ＭＳ Ｐゴシック" charset="0"/>
                <a:cs typeface="Symbol" charset="2"/>
              </a:rPr>
              <a:t>+</a:t>
            </a:r>
            <a:r>
              <a:rPr lang="en-US" sz="2800" dirty="0" smtClean="0">
                <a:solidFill>
                  <a:srgbClr val="FFFFFF"/>
                </a:solidFill>
                <a:latin typeface="Symbol" charset="2"/>
                <a:ea typeface="ＭＳ Ｐゴシック" charset="0"/>
                <a:cs typeface="Symbol" charset="2"/>
              </a:rPr>
              <a:t>, K</a:t>
            </a:r>
            <a:r>
              <a:rPr lang="en-US" sz="2800" baseline="30000" dirty="0" smtClean="0">
                <a:solidFill>
                  <a:srgbClr val="FFFFFF"/>
                </a:solidFill>
                <a:latin typeface="Symbol" charset="2"/>
                <a:ea typeface="ＭＳ Ｐゴシック" charset="0"/>
                <a:cs typeface="Symbol" charset="2"/>
              </a:rPr>
              <a:t>-</a:t>
            </a:r>
            <a:r>
              <a:rPr lang="en-US" sz="2800" dirty="0" smtClean="0">
                <a:solidFill>
                  <a:srgbClr val="FFFFFF"/>
                </a:solidFill>
                <a:latin typeface="Symbol" charset="2"/>
                <a:ea typeface="ＭＳ Ｐゴシック" charset="0"/>
                <a:cs typeface="Symbol" charset="2"/>
              </a:rPr>
              <a:t>, L</a:t>
            </a:r>
            <a:r>
              <a:rPr lang="en-US" sz="2800" dirty="0" smtClean="0">
                <a:solidFill>
                  <a:srgbClr val="FFFFFF"/>
                </a:solidFill>
                <a:latin typeface="Times New Roman" charset="0"/>
                <a:ea typeface="ＭＳ Ｐゴシック" charset="0"/>
                <a:cs typeface="ＭＳ Ｐゴシック" charset="0"/>
              </a:rPr>
              <a:t>..</a:t>
            </a:r>
            <a:endParaRPr lang="en-US" sz="2800" dirty="0">
              <a:solidFill>
                <a:srgbClr val="FFFF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810338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11"/>
          <p:cNvGrpSpPr/>
          <p:nvPr/>
        </p:nvGrpSpPr>
        <p:grpSpPr>
          <a:xfrm>
            <a:off x="571422" y="0"/>
            <a:ext cx="4846211" cy="6858000"/>
            <a:chOff x="2148894" y="0"/>
            <a:chExt cx="4846211" cy="6858000"/>
          </a:xfrm>
        </p:grpSpPr>
        <p:pic>
          <p:nvPicPr>
            <p:cNvPr id="4" name="Picture 3" descr="Zmumu_35pb-1_log-prediction.pdf"/>
            <p:cNvPicPr>
              <a:picLocks noChangeAspect="1"/>
            </p:cNvPicPr>
            <p:nvPr/>
          </p:nvPicPr>
          <p:blipFill>
            <a:blip r:embed="rId2"/>
            <a:stretch>
              <a:fillRect/>
            </a:stretch>
          </p:blipFill>
          <p:spPr>
            <a:xfrm>
              <a:off x="2148894" y="0"/>
              <a:ext cx="4846211" cy="6858000"/>
            </a:xfrm>
            <a:prstGeom prst="rect">
              <a:avLst/>
            </a:prstGeom>
          </p:spPr>
        </p:pic>
        <p:sp>
          <p:nvSpPr>
            <p:cNvPr id="11" name="Rectangle 10"/>
            <p:cNvSpPr/>
            <p:nvPr/>
          </p:nvSpPr>
          <p:spPr>
            <a:xfrm>
              <a:off x="5109030" y="3453190"/>
              <a:ext cx="838200" cy="3810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224" fontAlgn="auto">
                <a:spcBef>
                  <a:spcPts val="0"/>
                </a:spcBef>
                <a:spcAft>
                  <a:spcPts val="0"/>
                </a:spcAft>
              </a:pPr>
              <a:endParaRPr lang="en-US">
                <a:solidFill>
                  <a:prstClr val="white"/>
                </a:solidFill>
              </a:endParaRPr>
            </a:p>
          </p:txBody>
        </p:sp>
      </p:grpSp>
      <p:pic>
        <p:nvPicPr>
          <p:cNvPr id="17" name="Picture 16" descr="Zmumu_35pb-1_log-data-only.pdf"/>
          <p:cNvPicPr>
            <a:picLocks noChangeAspect="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t="28541"/>
          <a:stretch/>
        </p:blipFill>
        <p:spPr>
          <a:xfrm>
            <a:off x="571422" y="1957348"/>
            <a:ext cx="4846211" cy="4900652"/>
          </a:xfrm>
          <a:prstGeom prst="rect">
            <a:avLst/>
          </a:prstGeom>
        </p:spPr>
      </p:pic>
      <p:sp>
        <p:nvSpPr>
          <p:cNvPr id="2" name="Title 1"/>
          <p:cNvSpPr>
            <a:spLocks noGrp="1"/>
          </p:cNvSpPr>
          <p:nvPr>
            <p:ph type="title"/>
          </p:nvPr>
        </p:nvSpPr>
        <p:spPr>
          <a:xfrm>
            <a:off x="1792963" y="2183882"/>
            <a:ext cx="2788818" cy="914400"/>
          </a:xfrm>
        </p:spPr>
        <p:txBody>
          <a:bodyPr/>
          <a:lstStyle/>
          <a:p>
            <a:r>
              <a:rPr lang="en-US" sz="3200" dirty="0" err="1" smtClean="0"/>
              <a:t>Z</a:t>
            </a:r>
            <a:r>
              <a:rPr lang="en-US" sz="3200" baseline="30000" dirty="0" err="1" smtClean="0"/>
              <a:t>o</a:t>
            </a:r>
            <a:r>
              <a:rPr lang="en-US" sz="3200" dirty="0" smtClean="0"/>
              <a:t>  </a:t>
            </a:r>
            <a:r>
              <a:rPr lang="en-US" sz="3200" dirty="0" err="1" smtClean="0">
                <a:sym typeface="Symbol"/>
              </a:rPr>
              <a:t></a:t>
            </a:r>
            <a:r>
              <a:rPr lang="en-US" sz="3200" dirty="0" smtClean="0"/>
              <a:t> </a:t>
            </a:r>
            <a:r>
              <a:rPr lang="en-US" sz="3200" dirty="0" err="1" smtClean="0">
                <a:latin typeface="Symbol" charset="2"/>
                <a:cs typeface="Symbol" charset="2"/>
              </a:rPr>
              <a:t>m</a:t>
            </a:r>
            <a:r>
              <a:rPr lang="en-US" sz="3200" baseline="30000" dirty="0" err="1" smtClean="0"/>
              <a:t>+</a:t>
            </a:r>
            <a:r>
              <a:rPr lang="en-US" sz="3200" dirty="0" err="1" smtClean="0">
                <a:latin typeface="Symbol" charset="2"/>
                <a:cs typeface="Symbol" charset="2"/>
              </a:rPr>
              <a:t>m</a:t>
            </a:r>
            <a:r>
              <a:rPr lang="en-US" sz="3200" baseline="30000" dirty="0" smtClean="0"/>
              <a:t>-</a:t>
            </a:r>
            <a:endParaRPr lang="en-US" sz="3200" baseline="30000" dirty="0"/>
          </a:p>
        </p:txBody>
      </p:sp>
      <p:sp>
        <p:nvSpPr>
          <p:cNvPr id="15" name="TextBox 14"/>
          <p:cNvSpPr txBox="1"/>
          <p:nvPr/>
        </p:nvSpPr>
        <p:spPr>
          <a:xfrm>
            <a:off x="240160" y="382621"/>
            <a:ext cx="8708842" cy="1754327"/>
          </a:xfrm>
          <a:prstGeom prst="rect">
            <a:avLst/>
          </a:prstGeom>
          <a:noFill/>
        </p:spPr>
        <p:txBody>
          <a:bodyPr wrap="square" rtlCol="0">
            <a:spAutoFit/>
          </a:bodyPr>
          <a:lstStyle/>
          <a:p>
            <a:pPr marL="173038" indent="-173038">
              <a:buFont typeface="Arial"/>
              <a:buChar char="•"/>
            </a:pPr>
            <a:r>
              <a:rPr lang="en-US" b="1" dirty="0" err="1" smtClean="0"/>
              <a:t>Ťažké</a:t>
            </a:r>
            <a:r>
              <a:rPr lang="en-US" b="1" dirty="0" smtClean="0"/>
              <a:t> </a:t>
            </a:r>
            <a:r>
              <a:rPr lang="en-US" b="1" dirty="0" err="1" smtClean="0"/>
              <a:t>nestabilné</a:t>
            </a:r>
            <a:r>
              <a:rPr lang="en-US" b="1" dirty="0" smtClean="0"/>
              <a:t> </a:t>
            </a:r>
            <a:r>
              <a:rPr lang="en-US" b="1" dirty="0" err="1" smtClean="0"/>
              <a:t>častice</a:t>
            </a:r>
            <a:r>
              <a:rPr lang="en-US" b="1" dirty="0" smtClean="0"/>
              <a:t> </a:t>
            </a:r>
            <a:r>
              <a:rPr lang="en-US" b="1" dirty="0" err="1" smtClean="0"/>
              <a:t>ktoré</a:t>
            </a:r>
            <a:r>
              <a:rPr lang="en-US" b="1" dirty="0" smtClean="0"/>
              <a:t> </a:t>
            </a:r>
            <a:r>
              <a:rPr lang="en-US" b="1" dirty="0" err="1" smtClean="0"/>
              <a:t>vytvárame</a:t>
            </a:r>
            <a:r>
              <a:rPr lang="en-US" b="1" dirty="0" smtClean="0"/>
              <a:t> </a:t>
            </a:r>
            <a:r>
              <a:rPr lang="en-US" b="1" dirty="0" err="1" smtClean="0"/>
              <a:t>vidíme</a:t>
            </a:r>
            <a:r>
              <a:rPr lang="en-US" b="1" dirty="0" smtClean="0"/>
              <a:t> </a:t>
            </a:r>
            <a:r>
              <a:rPr lang="en-US" b="1" dirty="0" err="1" smtClean="0"/>
              <a:t>vďaka</a:t>
            </a:r>
            <a:r>
              <a:rPr lang="en-US" b="1" dirty="0" smtClean="0"/>
              <a:t> </a:t>
            </a:r>
            <a:r>
              <a:rPr lang="en-US" b="1" dirty="0" err="1" smtClean="0"/>
              <a:t>vzťahu</a:t>
            </a:r>
            <a:r>
              <a:rPr lang="en-US" b="1" dirty="0" smtClean="0"/>
              <a:t>:</a:t>
            </a:r>
          </a:p>
          <a:p>
            <a:pPr marL="630238" lvl="1" indent="-173038">
              <a:buFont typeface="Arial"/>
              <a:buChar char="•"/>
            </a:pPr>
            <a:r>
              <a:rPr lang="en-US" b="1" dirty="0" smtClean="0"/>
              <a:t>(</a:t>
            </a:r>
            <a:r>
              <a:rPr lang="en-US" b="1" dirty="0" smtClean="0">
                <a:solidFill>
                  <a:srgbClr val="FF0000"/>
                </a:solidFill>
              </a:rPr>
              <a:t>m</a:t>
            </a:r>
            <a:r>
              <a:rPr lang="en-US" b="1" dirty="0" smtClean="0"/>
              <a:t>c</a:t>
            </a:r>
            <a:r>
              <a:rPr lang="en-US" b="1" baseline="30000" dirty="0" smtClean="0"/>
              <a:t>2</a:t>
            </a:r>
            <a:r>
              <a:rPr lang="en-US" b="1" dirty="0" smtClean="0"/>
              <a:t>)</a:t>
            </a:r>
            <a:r>
              <a:rPr lang="en-US" b="1" baseline="30000" dirty="0" smtClean="0"/>
              <a:t>2</a:t>
            </a:r>
            <a:r>
              <a:rPr lang="en-US" b="1" dirty="0" smtClean="0"/>
              <a:t> = </a:t>
            </a:r>
            <a:r>
              <a:rPr lang="en-US" b="1" dirty="0" smtClean="0">
                <a:solidFill>
                  <a:srgbClr val="0000FF"/>
                </a:solidFill>
              </a:rPr>
              <a:t>E</a:t>
            </a:r>
            <a:r>
              <a:rPr lang="en-US" b="1" baseline="30000" dirty="0" smtClean="0"/>
              <a:t>2</a:t>
            </a:r>
            <a:r>
              <a:rPr lang="en-US" b="1" dirty="0" smtClean="0"/>
              <a:t> </a:t>
            </a:r>
            <a:r>
              <a:rPr lang="en-US" b="1" dirty="0" smtClean="0"/>
              <a:t>-</a:t>
            </a:r>
            <a:r>
              <a:rPr lang="en-US" b="1" dirty="0" smtClean="0"/>
              <a:t> (</a:t>
            </a:r>
            <a:r>
              <a:rPr lang="en-US" b="1" dirty="0" smtClean="0">
                <a:solidFill>
                  <a:srgbClr val="0000FF"/>
                </a:solidFill>
              </a:rPr>
              <a:t>p</a:t>
            </a:r>
            <a:r>
              <a:rPr lang="en-US" b="1" dirty="0" smtClean="0"/>
              <a:t>c)2  (</a:t>
            </a:r>
            <a:r>
              <a:rPr lang="en-US" b="1" dirty="0" err="1" smtClean="0"/>
              <a:t>invariantna</a:t>
            </a:r>
            <a:r>
              <a:rPr lang="en-US" b="1" dirty="0" smtClean="0"/>
              <a:t> </a:t>
            </a:r>
            <a:r>
              <a:rPr lang="en-US" b="1" dirty="0" err="1" smtClean="0"/>
              <a:t>hmotnos</a:t>
            </a:r>
            <a:r>
              <a:rPr lang="en-US" b="1" dirty="0" err="1" smtClean="0"/>
              <a:t>ť</a:t>
            </a:r>
            <a:r>
              <a:rPr lang="en-US" b="1" dirty="0" smtClean="0"/>
              <a:t>)</a:t>
            </a:r>
            <a:endParaRPr lang="en-US" b="1" dirty="0" smtClean="0"/>
          </a:p>
          <a:p>
            <a:pPr marL="173038" indent="-173038">
              <a:buFont typeface="Arial"/>
              <a:buChar char="•"/>
            </a:pPr>
            <a:r>
              <a:rPr lang="en-US" b="1" dirty="0" err="1" smtClean="0"/>
              <a:t>Detekujeme</a:t>
            </a:r>
            <a:r>
              <a:rPr lang="en-US" b="1" dirty="0" smtClean="0"/>
              <a:t> </a:t>
            </a:r>
            <a:r>
              <a:rPr lang="en-US" b="1" dirty="0" err="1" smtClean="0"/>
              <a:t>produkty</a:t>
            </a:r>
            <a:r>
              <a:rPr lang="en-US" b="1" dirty="0" smtClean="0"/>
              <a:t> </a:t>
            </a:r>
            <a:r>
              <a:rPr lang="en-US" b="1" dirty="0" err="1" smtClean="0"/>
              <a:t>rozpadu</a:t>
            </a:r>
            <a:r>
              <a:rPr lang="en-US" b="1" dirty="0" smtClean="0"/>
              <a:t>, </a:t>
            </a:r>
            <a:r>
              <a:rPr lang="en-US" b="1" dirty="0" err="1" smtClean="0"/>
              <a:t>identifikujeme</a:t>
            </a:r>
            <a:r>
              <a:rPr lang="en-US" b="1" dirty="0" smtClean="0"/>
              <a:t> </a:t>
            </a:r>
            <a:r>
              <a:rPr lang="en-US" b="1" dirty="0" err="1" smtClean="0"/>
              <a:t>ich</a:t>
            </a:r>
            <a:r>
              <a:rPr lang="en-US" b="1" dirty="0" smtClean="0"/>
              <a:t> a </a:t>
            </a:r>
            <a:r>
              <a:rPr lang="en-US" b="1" dirty="0" err="1" smtClean="0"/>
              <a:t>meriame</a:t>
            </a:r>
            <a:r>
              <a:rPr lang="en-US" b="1" dirty="0" smtClean="0"/>
              <a:t> </a:t>
            </a:r>
            <a:r>
              <a:rPr lang="en-US" b="1" dirty="0" err="1" smtClean="0"/>
              <a:t>ich</a:t>
            </a:r>
            <a:r>
              <a:rPr lang="en-US" b="1" dirty="0" smtClean="0"/>
              <a:t> </a:t>
            </a:r>
            <a:r>
              <a:rPr lang="en-US" b="1" dirty="0" err="1" smtClean="0"/>
              <a:t>hybnos</a:t>
            </a:r>
            <a:r>
              <a:rPr lang="en-US" b="1" dirty="0" err="1" smtClean="0"/>
              <a:t>ť</a:t>
            </a:r>
            <a:r>
              <a:rPr lang="en-US" b="1" dirty="0" smtClean="0"/>
              <a:t> </a:t>
            </a:r>
            <a:r>
              <a:rPr lang="en-US" b="1" dirty="0" smtClean="0"/>
              <a:t>(</a:t>
            </a:r>
            <a:r>
              <a:rPr lang="en-US" b="1" dirty="0" err="1" smtClean="0"/>
              <a:t>ve</a:t>
            </a:r>
            <a:r>
              <a:rPr lang="en-US" b="1" dirty="0" err="1" smtClean="0"/>
              <a:t>ľkosť</a:t>
            </a:r>
            <a:r>
              <a:rPr lang="en-US" b="1" dirty="0" smtClean="0"/>
              <a:t> a </a:t>
            </a:r>
            <a:r>
              <a:rPr lang="en-US" b="1" dirty="0" err="1" smtClean="0"/>
              <a:t>smer</a:t>
            </a:r>
            <a:r>
              <a:rPr lang="en-US" b="1" dirty="0" smtClean="0"/>
              <a:t>) – </a:t>
            </a:r>
            <a:r>
              <a:rPr lang="en-US" b="1" dirty="0" err="1" smtClean="0"/>
              <a:t>takto</a:t>
            </a:r>
            <a:r>
              <a:rPr lang="en-US" b="1" dirty="0" smtClean="0"/>
              <a:t> </a:t>
            </a:r>
            <a:r>
              <a:rPr lang="en-US" b="1" dirty="0" err="1" smtClean="0"/>
              <a:t>dok</a:t>
            </a:r>
            <a:r>
              <a:rPr lang="en-US" b="1" dirty="0" err="1" smtClean="0"/>
              <a:t>ážeme</a:t>
            </a:r>
            <a:r>
              <a:rPr lang="en-US" b="1" dirty="0" smtClean="0"/>
              <a:t> </a:t>
            </a:r>
            <a:r>
              <a:rPr lang="en-US" b="1" dirty="0" err="1" smtClean="0"/>
              <a:t>zrekonštruovať</a:t>
            </a:r>
            <a:r>
              <a:rPr lang="en-US" b="1" dirty="0" smtClean="0"/>
              <a:t> </a:t>
            </a:r>
            <a:r>
              <a:rPr lang="en-US" b="1" dirty="0" err="1" smtClean="0"/>
              <a:t>rozpadajúcu</a:t>
            </a:r>
            <a:r>
              <a:rPr lang="en-US" b="1" dirty="0" smtClean="0"/>
              <a:t> </a:t>
            </a:r>
            <a:r>
              <a:rPr lang="en-US" b="1" dirty="0" err="1" smtClean="0"/>
              <a:t>sa</a:t>
            </a:r>
            <a:r>
              <a:rPr lang="en-US" b="1" dirty="0" smtClean="0"/>
              <a:t> </a:t>
            </a:r>
            <a:r>
              <a:rPr lang="en-US" b="1" dirty="0" err="1" smtClean="0"/>
              <a:t>časticu</a:t>
            </a:r>
            <a:r>
              <a:rPr lang="en-US" b="1" dirty="0" smtClean="0"/>
              <a:t> </a:t>
            </a:r>
            <a:r>
              <a:rPr lang="en-US" b="1" dirty="0" err="1" smtClean="0"/>
              <a:t>vrátane</a:t>
            </a:r>
            <a:r>
              <a:rPr lang="en-US" b="1" dirty="0" smtClean="0"/>
              <a:t> </a:t>
            </a:r>
            <a:r>
              <a:rPr lang="en-US" b="1" dirty="0" err="1" smtClean="0"/>
              <a:t>jej</a:t>
            </a:r>
            <a:r>
              <a:rPr lang="en-US" b="1" dirty="0" smtClean="0"/>
              <a:t> </a:t>
            </a:r>
            <a:r>
              <a:rPr lang="en-US" b="1" dirty="0" err="1" smtClean="0"/>
              <a:t>hmotnosti</a:t>
            </a:r>
            <a:endParaRPr lang="en-US" b="1" dirty="0" smtClean="0"/>
          </a:p>
          <a:p>
            <a:endParaRPr lang="en-US" dirty="0"/>
          </a:p>
        </p:txBody>
      </p:sp>
      <p:sp>
        <p:nvSpPr>
          <p:cNvPr id="16" name="TextBox 15"/>
          <p:cNvSpPr txBox="1"/>
          <p:nvPr/>
        </p:nvSpPr>
        <p:spPr>
          <a:xfrm>
            <a:off x="5201919" y="4607527"/>
            <a:ext cx="1804737" cy="1200329"/>
          </a:xfrm>
          <a:prstGeom prst="rect">
            <a:avLst/>
          </a:prstGeom>
          <a:noFill/>
        </p:spPr>
        <p:txBody>
          <a:bodyPr wrap="square" rtlCol="0">
            <a:spAutoFit/>
          </a:bodyPr>
          <a:lstStyle/>
          <a:p>
            <a:r>
              <a:rPr lang="en-US" dirty="0" err="1" smtClean="0"/>
              <a:t>Rekon</a:t>
            </a:r>
            <a:r>
              <a:rPr lang="en-US" dirty="0" err="1" smtClean="0"/>
              <a:t>štrukcia</a:t>
            </a:r>
            <a:r>
              <a:rPr lang="en-US" dirty="0" smtClean="0"/>
              <a:t> </a:t>
            </a:r>
            <a:r>
              <a:rPr lang="en-US" dirty="0" err="1" smtClean="0"/>
              <a:t>známych</a:t>
            </a:r>
            <a:r>
              <a:rPr lang="en-US" dirty="0" smtClean="0"/>
              <a:t> </a:t>
            </a:r>
            <a:r>
              <a:rPr lang="en-US" dirty="0" err="1" smtClean="0"/>
              <a:t>častíc</a:t>
            </a:r>
            <a:r>
              <a:rPr lang="en-US" dirty="0" smtClean="0"/>
              <a:t> </a:t>
            </a:r>
            <a:r>
              <a:rPr lang="en-US" dirty="0" err="1" smtClean="0"/>
              <a:t>sa</a:t>
            </a:r>
            <a:r>
              <a:rPr lang="en-US" dirty="0" smtClean="0"/>
              <a:t> </a:t>
            </a:r>
            <a:r>
              <a:rPr lang="en-US" dirty="0" err="1" smtClean="0"/>
              <a:t>používa</a:t>
            </a:r>
            <a:r>
              <a:rPr lang="en-US" dirty="0" smtClean="0"/>
              <a:t> </a:t>
            </a:r>
            <a:r>
              <a:rPr lang="en-US" dirty="0" err="1" smtClean="0"/>
              <a:t>na</a:t>
            </a:r>
            <a:r>
              <a:rPr lang="en-US" dirty="0" smtClean="0"/>
              <a:t> </a:t>
            </a:r>
            <a:r>
              <a:rPr lang="en-US" dirty="0" err="1" smtClean="0"/>
              <a:t>kalibráciu</a:t>
            </a:r>
            <a:endParaRPr lang="en-US" dirty="0"/>
          </a:p>
        </p:txBody>
      </p:sp>
      <p:pic>
        <p:nvPicPr>
          <p:cNvPr id="18" name="Picture 17"/>
          <p:cNvPicPr>
            <a:picLocks noChangeAspect="1"/>
          </p:cNvPicPr>
          <p:nvPr/>
        </p:nvPicPr>
        <p:blipFill>
          <a:blip r:embed="rId4"/>
          <a:stretch>
            <a:fillRect/>
          </a:stretch>
        </p:blipFill>
        <p:spPr>
          <a:xfrm>
            <a:off x="4911558" y="2078852"/>
            <a:ext cx="4232442" cy="2535594"/>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CMS collaboration</a:t>
            </a:r>
            <a:endParaRPr lang="en-US" dirty="0"/>
          </a:p>
        </p:txBody>
      </p:sp>
      <p:sp>
        <p:nvSpPr>
          <p:cNvPr id="3" name="Footer Placeholder 2"/>
          <p:cNvSpPr>
            <a:spLocks noGrp="1"/>
          </p:cNvSpPr>
          <p:nvPr>
            <p:ph type="ftr" sz="quarter" idx="10"/>
          </p:nvPr>
        </p:nvSpPr>
        <p:spPr/>
        <p:txBody>
          <a:bodyPr/>
          <a:lstStyle/>
          <a:p>
            <a:pPr>
              <a:defRPr/>
            </a:pPr>
            <a:r>
              <a:rPr lang="en-US" smtClean="0"/>
              <a:t>I. Mikulec: CMS</a:t>
            </a:r>
            <a:endParaRPr lang="en-US"/>
          </a:p>
        </p:txBody>
      </p:sp>
      <p:sp>
        <p:nvSpPr>
          <p:cNvPr id="4" name="Slide Number Placeholder 3"/>
          <p:cNvSpPr>
            <a:spLocks noGrp="1"/>
          </p:cNvSpPr>
          <p:nvPr>
            <p:ph type="sldNum" sz="quarter" idx="11"/>
          </p:nvPr>
        </p:nvSpPr>
        <p:spPr/>
        <p:txBody>
          <a:bodyPr/>
          <a:lstStyle/>
          <a:p>
            <a:pPr>
              <a:defRPr/>
            </a:pPr>
            <a:fld id="{5E23FEA6-BA61-3C4B-AEB5-EA5C99683FAD}" type="slidenum">
              <a:rPr lang="en-US" smtClean="0"/>
              <a:pPr>
                <a:defRPr/>
              </a:pPr>
              <a:t>12</a:t>
            </a:fld>
            <a:endParaRPr lang="en-US"/>
          </a:p>
        </p:txBody>
      </p:sp>
      <p:pic>
        <p:nvPicPr>
          <p:cNvPr id="5" name="Picture 4"/>
          <p:cNvPicPr>
            <a:picLocks noChangeAspect="1"/>
          </p:cNvPicPr>
          <p:nvPr/>
        </p:nvPicPr>
        <p:blipFill>
          <a:blip r:embed="rId2"/>
          <a:stretch>
            <a:fillRect/>
          </a:stretch>
        </p:blipFill>
        <p:spPr>
          <a:xfrm>
            <a:off x="324790" y="1344921"/>
            <a:ext cx="8426411" cy="5273033"/>
          </a:xfrm>
          <a:prstGeom prst="rect">
            <a:avLst/>
          </a:prstGeom>
        </p:spPr>
      </p:pic>
      <p:sp>
        <p:nvSpPr>
          <p:cNvPr id="6" name="TextBox 5"/>
          <p:cNvSpPr txBox="1"/>
          <p:nvPr/>
        </p:nvSpPr>
        <p:spPr>
          <a:xfrm>
            <a:off x="6443578" y="1042735"/>
            <a:ext cx="2077612" cy="584776"/>
          </a:xfrm>
          <a:prstGeom prst="rect">
            <a:avLst/>
          </a:prstGeom>
          <a:noFill/>
        </p:spPr>
        <p:txBody>
          <a:bodyPr wrap="none" rtlCol="0">
            <a:spAutoFit/>
          </a:bodyPr>
          <a:lstStyle/>
          <a:p>
            <a:r>
              <a:rPr lang="en-US" sz="3200" b="1" dirty="0" smtClean="0"/>
              <a:t>Detectors</a:t>
            </a:r>
            <a:endParaRPr lang="en-US" sz="3200"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CMS Collaboration</a:t>
            </a:r>
            <a:endParaRPr lang="en-US" dirty="0"/>
          </a:p>
        </p:txBody>
      </p:sp>
      <p:sp>
        <p:nvSpPr>
          <p:cNvPr id="3" name="Footer Placeholder 2"/>
          <p:cNvSpPr>
            <a:spLocks noGrp="1"/>
          </p:cNvSpPr>
          <p:nvPr>
            <p:ph type="ftr" sz="quarter" idx="10"/>
          </p:nvPr>
        </p:nvSpPr>
        <p:spPr/>
        <p:txBody>
          <a:bodyPr/>
          <a:lstStyle/>
          <a:p>
            <a:pPr>
              <a:defRPr/>
            </a:pPr>
            <a:r>
              <a:rPr lang="en-US" smtClean="0"/>
              <a:t>I. Mikulec: CMS</a:t>
            </a:r>
            <a:endParaRPr lang="en-US"/>
          </a:p>
        </p:txBody>
      </p:sp>
      <p:sp>
        <p:nvSpPr>
          <p:cNvPr id="4" name="Slide Number Placeholder 3"/>
          <p:cNvSpPr>
            <a:spLocks noGrp="1"/>
          </p:cNvSpPr>
          <p:nvPr>
            <p:ph type="sldNum" sz="quarter" idx="11"/>
          </p:nvPr>
        </p:nvSpPr>
        <p:spPr/>
        <p:txBody>
          <a:bodyPr/>
          <a:lstStyle/>
          <a:p>
            <a:pPr>
              <a:defRPr/>
            </a:pPr>
            <a:fld id="{5E23FEA6-BA61-3C4B-AEB5-EA5C99683FAD}" type="slidenum">
              <a:rPr lang="en-US" smtClean="0"/>
              <a:pPr>
                <a:defRPr/>
              </a:pPr>
              <a:t>13</a:t>
            </a:fld>
            <a:endParaRPr lang="en-US"/>
          </a:p>
        </p:txBody>
      </p:sp>
      <p:pic>
        <p:nvPicPr>
          <p:cNvPr id="8" name="Picture 7"/>
          <p:cNvPicPr>
            <a:picLocks noChangeAspect="1"/>
          </p:cNvPicPr>
          <p:nvPr/>
        </p:nvPicPr>
        <p:blipFill>
          <a:blip r:embed="rId2"/>
          <a:srcRect r="21367"/>
          <a:stretch>
            <a:fillRect/>
          </a:stretch>
        </p:blipFill>
        <p:spPr>
          <a:xfrm>
            <a:off x="173271" y="2700421"/>
            <a:ext cx="8970729" cy="4157579"/>
          </a:xfrm>
          <a:prstGeom prst="rect">
            <a:avLst/>
          </a:prstGeom>
        </p:spPr>
      </p:pic>
      <p:pic>
        <p:nvPicPr>
          <p:cNvPr id="9" name="Picture 8"/>
          <p:cNvPicPr>
            <a:picLocks noChangeAspect="1"/>
          </p:cNvPicPr>
          <p:nvPr/>
        </p:nvPicPr>
        <p:blipFill>
          <a:blip r:embed="rId3"/>
          <a:stretch>
            <a:fillRect/>
          </a:stretch>
        </p:blipFill>
        <p:spPr>
          <a:xfrm>
            <a:off x="3787845" y="1189789"/>
            <a:ext cx="4727839" cy="2820737"/>
          </a:xfrm>
          <a:prstGeom prst="rect">
            <a:avLst/>
          </a:prstGeom>
        </p:spPr>
      </p:pic>
      <p:sp>
        <p:nvSpPr>
          <p:cNvPr id="10" name="TextBox 9"/>
          <p:cNvSpPr txBox="1"/>
          <p:nvPr/>
        </p:nvSpPr>
        <p:spPr>
          <a:xfrm>
            <a:off x="5908842" y="3489158"/>
            <a:ext cx="1576987" cy="369332"/>
          </a:xfrm>
          <a:prstGeom prst="rect">
            <a:avLst/>
          </a:prstGeom>
          <a:noFill/>
        </p:spPr>
        <p:txBody>
          <a:bodyPr wrap="none" rtlCol="0">
            <a:spAutoFit/>
          </a:bodyPr>
          <a:lstStyle/>
          <a:p>
            <a:r>
              <a:rPr lang="en-US" dirty="0" smtClean="0"/>
              <a:t>~40 countries</a:t>
            </a:r>
            <a:endParaRPr lang="en-US" dirty="0"/>
          </a:p>
        </p:txBody>
      </p:sp>
      <p:sp>
        <p:nvSpPr>
          <p:cNvPr id="11" name="TextBox 10"/>
          <p:cNvSpPr txBox="1"/>
          <p:nvPr/>
        </p:nvSpPr>
        <p:spPr>
          <a:xfrm>
            <a:off x="1122947" y="1564105"/>
            <a:ext cx="1530186" cy="584776"/>
          </a:xfrm>
          <a:prstGeom prst="rect">
            <a:avLst/>
          </a:prstGeom>
          <a:noFill/>
        </p:spPr>
        <p:txBody>
          <a:bodyPr wrap="none" rtlCol="0">
            <a:spAutoFit/>
          </a:bodyPr>
          <a:lstStyle/>
          <a:p>
            <a:r>
              <a:rPr lang="en-US" sz="3200" b="1" dirty="0" smtClean="0"/>
              <a:t>People</a:t>
            </a:r>
            <a:endParaRPr lang="en-US" sz="3200"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CMS = Compact </a:t>
            </a:r>
            <a:r>
              <a:rPr lang="en-US" dirty="0" err="1" smtClean="0"/>
              <a:t>Muon</a:t>
            </a:r>
            <a:r>
              <a:rPr lang="en-US" dirty="0" smtClean="0"/>
              <a:t> Solenoid</a:t>
            </a:r>
            <a:endParaRPr lang="en-US" dirty="0"/>
          </a:p>
        </p:txBody>
      </p:sp>
      <p:sp>
        <p:nvSpPr>
          <p:cNvPr id="8" name="Subtitle 7"/>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2" name="Rectangle 4"/>
          <p:cNvSpPr>
            <a:spLocks noGrp="1" noChangeArrowheads="1"/>
          </p:cNvSpPr>
          <p:nvPr>
            <p:ph type="title"/>
          </p:nvPr>
        </p:nvSpPr>
        <p:spPr/>
        <p:txBody>
          <a:bodyPr/>
          <a:lstStyle/>
          <a:p>
            <a:pPr eaLnBrk="1" hangingPunct="1"/>
            <a:r>
              <a:rPr lang="en-US" sz="2800" b="1">
                <a:solidFill>
                  <a:srgbClr val="FF0000"/>
                </a:solidFill>
              </a:rPr>
              <a:t>C</a:t>
            </a:r>
            <a:r>
              <a:rPr lang="en-US" sz="2800"/>
              <a:t>ompact does NOT mean small!</a:t>
            </a:r>
          </a:p>
        </p:txBody>
      </p:sp>
      <p:grpSp>
        <p:nvGrpSpPr>
          <p:cNvPr id="2" name="Group 6"/>
          <p:cNvGrpSpPr>
            <a:grpSpLocks/>
          </p:cNvGrpSpPr>
          <p:nvPr/>
        </p:nvGrpSpPr>
        <p:grpSpPr bwMode="auto">
          <a:xfrm>
            <a:off x="280737" y="1120775"/>
            <a:ext cx="7650162" cy="5737225"/>
            <a:chOff x="717" y="530"/>
            <a:chExt cx="4819" cy="3614"/>
          </a:xfrm>
        </p:grpSpPr>
        <p:pic>
          <p:nvPicPr>
            <p:cNvPr id="12296" name="Picture 7" descr="40-cavern2"/>
            <p:cNvPicPr>
              <a:picLocks noChangeAspect="1" noChangeArrowheads="1"/>
            </p:cNvPicPr>
            <p:nvPr/>
          </p:nvPicPr>
          <p:blipFill>
            <a:blip r:embed="rId2"/>
            <a:srcRect/>
            <a:stretch>
              <a:fillRect/>
            </a:stretch>
          </p:blipFill>
          <p:spPr bwMode="auto">
            <a:xfrm>
              <a:off x="717" y="530"/>
              <a:ext cx="4819" cy="3614"/>
            </a:xfrm>
            <a:prstGeom prst="rect">
              <a:avLst/>
            </a:prstGeom>
            <a:noFill/>
            <a:ln w="9525">
              <a:noFill/>
              <a:miter lim="800000"/>
              <a:headEnd/>
              <a:tailEnd/>
            </a:ln>
          </p:spPr>
        </p:pic>
        <p:pic>
          <p:nvPicPr>
            <p:cNvPr id="12297" name="Picture 8" descr="Crossnc_transp"/>
            <p:cNvPicPr>
              <a:picLocks noChangeAspect="1" noChangeArrowheads="1"/>
            </p:cNvPicPr>
            <p:nvPr/>
          </p:nvPicPr>
          <p:blipFill>
            <a:blip r:embed="rId3"/>
            <a:srcRect/>
            <a:stretch>
              <a:fillRect/>
            </a:stretch>
          </p:blipFill>
          <p:spPr bwMode="auto">
            <a:xfrm>
              <a:off x="2420" y="1836"/>
              <a:ext cx="909" cy="926"/>
            </a:xfrm>
            <a:prstGeom prst="rect">
              <a:avLst/>
            </a:prstGeom>
            <a:noFill/>
            <a:ln w="9525">
              <a:noFill/>
              <a:miter lim="800000"/>
              <a:headEnd/>
              <a:tailEnd/>
            </a:ln>
          </p:spPr>
        </p:pic>
        <p:sp>
          <p:nvSpPr>
            <p:cNvPr id="12298" name="Text Box 9"/>
            <p:cNvSpPr txBox="1">
              <a:spLocks noChangeArrowheads="1"/>
            </p:cNvSpPr>
            <p:nvPr/>
          </p:nvSpPr>
          <p:spPr bwMode="auto">
            <a:xfrm>
              <a:off x="3522" y="701"/>
              <a:ext cx="743" cy="296"/>
            </a:xfrm>
            <a:prstGeom prst="rect">
              <a:avLst/>
            </a:prstGeom>
            <a:solidFill>
              <a:srgbClr val="FFFF99"/>
            </a:solidFill>
            <a:ln w="12700">
              <a:solidFill>
                <a:schemeClr val="tx2"/>
              </a:solidFill>
              <a:miter lim="800000"/>
              <a:headEnd type="none" w="sm" len="sm"/>
              <a:tailEnd type="none" w="sm" len="sm"/>
            </a:ln>
            <a:effectLst/>
          </p:spPr>
          <p:txBody>
            <a:bodyPr wrap="none">
              <a:prstTxWarp prst="textNoShape">
                <a:avLst/>
              </a:prstTxWarp>
              <a:spAutoFit/>
            </a:bodyPr>
            <a:lstStyle/>
            <a:p>
              <a:pPr defTabSz="914400"/>
              <a:r>
                <a:rPr lang="en-GB" sz="2400">
                  <a:solidFill>
                    <a:srgbClr val="000000"/>
                  </a:solidFill>
                  <a:latin typeface="Times New Roman" charset="0"/>
                </a:rPr>
                <a:t>ATLAS</a:t>
              </a:r>
            </a:p>
          </p:txBody>
        </p:sp>
        <p:sp>
          <p:nvSpPr>
            <p:cNvPr id="12299" name="Line 10"/>
            <p:cNvSpPr>
              <a:spLocks noChangeShapeType="1"/>
            </p:cNvSpPr>
            <p:nvPr/>
          </p:nvSpPr>
          <p:spPr bwMode="auto">
            <a:xfrm flipH="1">
              <a:off x="3264" y="994"/>
              <a:ext cx="440" cy="565"/>
            </a:xfrm>
            <a:prstGeom prst="line">
              <a:avLst/>
            </a:prstGeom>
            <a:noFill/>
            <a:ln w="12700">
              <a:solidFill>
                <a:schemeClr val="tx1"/>
              </a:solidFill>
              <a:round/>
              <a:headEnd type="none" w="sm" len="sm"/>
              <a:tailEnd type="triangle" w="sm" len="sm"/>
            </a:ln>
            <a:effectLst/>
          </p:spPr>
          <p:txBody>
            <a:bodyPr>
              <a:prstTxWarp prst="textNoShape">
                <a:avLst/>
              </a:prstTxWarp>
            </a:bodyPr>
            <a:lstStyle/>
            <a:p>
              <a:pPr defTabSz="914400"/>
              <a:endParaRPr lang="en-US" sz="2400" i="1" smtClean="0">
                <a:solidFill>
                  <a:srgbClr val="000000"/>
                </a:solidFill>
                <a:latin typeface="Times New Roman" charset="0"/>
              </a:endParaRPr>
            </a:p>
          </p:txBody>
        </p:sp>
        <p:sp>
          <p:nvSpPr>
            <p:cNvPr id="12300" name="Text Box 11"/>
            <p:cNvSpPr txBox="1">
              <a:spLocks noChangeArrowheads="1"/>
            </p:cNvSpPr>
            <p:nvPr/>
          </p:nvSpPr>
          <p:spPr bwMode="auto">
            <a:xfrm>
              <a:off x="1761" y="3005"/>
              <a:ext cx="530" cy="296"/>
            </a:xfrm>
            <a:prstGeom prst="rect">
              <a:avLst/>
            </a:prstGeom>
            <a:solidFill>
              <a:srgbClr val="FFFF99"/>
            </a:solidFill>
            <a:ln w="12700">
              <a:solidFill>
                <a:schemeClr val="tx2"/>
              </a:solidFill>
              <a:miter lim="800000"/>
              <a:headEnd type="none" w="sm" len="sm"/>
              <a:tailEnd type="none" w="sm" len="sm"/>
            </a:ln>
            <a:effectLst/>
          </p:spPr>
          <p:txBody>
            <a:bodyPr wrap="none">
              <a:prstTxWarp prst="textNoShape">
                <a:avLst/>
              </a:prstTxWarp>
              <a:spAutoFit/>
            </a:bodyPr>
            <a:lstStyle/>
            <a:p>
              <a:pPr defTabSz="914400"/>
              <a:r>
                <a:rPr lang="en-GB" sz="2400">
                  <a:solidFill>
                    <a:srgbClr val="000000"/>
                  </a:solidFill>
                  <a:latin typeface="Times New Roman" charset="0"/>
                </a:rPr>
                <a:t>CMS</a:t>
              </a:r>
            </a:p>
          </p:txBody>
        </p:sp>
        <p:sp>
          <p:nvSpPr>
            <p:cNvPr id="12301" name="Line 12"/>
            <p:cNvSpPr>
              <a:spLocks noChangeShapeType="1"/>
            </p:cNvSpPr>
            <p:nvPr/>
          </p:nvSpPr>
          <p:spPr bwMode="auto">
            <a:xfrm flipV="1">
              <a:off x="2191" y="2507"/>
              <a:ext cx="565" cy="509"/>
            </a:xfrm>
            <a:prstGeom prst="line">
              <a:avLst/>
            </a:prstGeom>
            <a:noFill/>
            <a:ln w="12700">
              <a:solidFill>
                <a:schemeClr val="tx1"/>
              </a:solidFill>
              <a:round/>
              <a:headEnd type="none" w="sm" len="sm"/>
              <a:tailEnd type="triangle" w="sm" len="sm"/>
            </a:ln>
            <a:effectLst/>
          </p:spPr>
          <p:txBody>
            <a:bodyPr>
              <a:prstTxWarp prst="textNoShape">
                <a:avLst/>
              </a:prstTxWarp>
            </a:bodyPr>
            <a:lstStyle/>
            <a:p>
              <a:pPr defTabSz="914400"/>
              <a:endParaRPr lang="en-US" sz="2400" i="1" smtClean="0">
                <a:solidFill>
                  <a:srgbClr val="000000"/>
                </a:solidFill>
                <a:latin typeface="Times New Roman" charset="0"/>
              </a:endParaRPr>
            </a:p>
          </p:txBody>
        </p:sp>
      </p:grpSp>
      <p:sp>
        <p:nvSpPr>
          <p:cNvPr id="14" name="TextBox 13"/>
          <p:cNvSpPr txBox="1"/>
          <p:nvPr/>
        </p:nvSpPr>
        <p:spPr>
          <a:xfrm>
            <a:off x="6470317" y="3916948"/>
            <a:ext cx="1925052" cy="1754327"/>
          </a:xfrm>
          <a:prstGeom prst="rect">
            <a:avLst/>
          </a:prstGeom>
          <a:solidFill>
            <a:srgbClr val="FFFFFF"/>
          </a:solidFill>
        </p:spPr>
        <p:txBody>
          <a:bodyPr wrap="square" rtlCol="0">
            <a:spAutoFit/>
          </a:bodyPr>
          <a:lstStyle/>
          <a:p>
            <a:r>
              <a:rPr lang="en-US" dirty="0" smtClean="0"/>
              <a:t>CMS is slightly smaller than ATLAS but has 2x stronger magnetic field and is 2x heavier </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6" name="Rectangle 2"/>
          <p:cNvSpPr>
            <a:spLocks noGrp="1" noChangeArrowheads="1"/>
          </p:cNvSpPr>
          <p:nvPr>
            <p:ph type="title"/>
          </p:nvPr>
        </p:nvSpPr>
        <p:spPr/>
        <p:txBody>
          <a:bodyPr/>
          <a:lstStyle/>
          <a:p>
            <a:pPr eaLnBrk="1" hangingPunct="1"/>
            <a:r>
              <a:rPr lang="en-US" sz="2800" b="1">
                <a:solidFill>
                  <a:srgbClr val="FF0000"/>
                </a:solidFill>
              </a:rPr>
              <a:t>M</a:t>
            </a:r>
            <a:r>
              <a:rPr lang="en-US" sz="2800"/>
              <a:t>uons are important</a:t>
            </a:r>
          </a:p>
        </p:txBody>
      </p:sp>
      <p:sp>
        <p:nvSpPr>
          <p:cNvPr id="13317" name="Rectangle 3"/>
          <p:cNvSpPr>
            <a:spLocks noGrp="1" noChangeArrowheads="1"/>
          </p:cNvSpPr>
          <p:nvPr>
            <p:ph idx="1"/>
          </p:nvPr>
        </p:nvSpPr>
        <p:spPr/>
        <p:txBody>
          <a:bodyPr/>
          <a:lstStyle/>
          <a:p>
            <a:pPr eaLnBrk="1" hangingPunct="1">
              <a:buNone/>
            </a:pPr>
            <a:endParaRPr lang="en-US" dirty="0" smtClean="0"/>
          </a:p>
          <a:p>
            <a:pPr eaLnBrk="1" hangingPunct="1"/>
            <a:r>
              <a:rPr lang="en-US" dirty="0" err="1" smtClean="0"/>
              <a:t>Muons</a:t>
            </a:r>
            <a:r>
              <a:rPr lang="en-US" dirty="0" smtClean="0"/>
              <a:t> </a:t>
            </a:r>
            <a:r>
              <a:rPr lang="en-US" dirty="0" smtClean="0"/>
              <a:t>are</a:t>
            </a:r>
            <a:r>
              <a:rPr lang="en-US" dirty="0" smtClean="0"/>
              <a:t> among the decay </a:t>
            </a:r>
            <a:r>
              <a:rPr lang="en-US" dirty="0" smtClean="0"/>
              <a:t>products of heavier (potentially new) </a:t>
            </a:r>
            <a:r>
              <a:rPr lang="en-US" dirty="0" smtClean="0"/>
              <a:t>particles</a:t>
            </a:r>
          </a:p>
          <a:p>
            <a:pPr lvl="1" eaLnBrk="1" hangingPunct="1"/>
            <a:r>
              <a:rPr lang="en-US" dirty="0" smtClean="0"/>
              <a:t>Like e.g. electrons, photons quarks etc.</a:t>
            </a:r>
          </a:p>
          <a:p>
            <a:pPr eaLnBrk="1" hangingPunct="1">
              <a:buNone/>
            </a:pPr>
            <a:endParaRPr lang="en-US" dirty="0" smtClean="0"/>
          </a:p>
          <a:p>
            <a:pPr eaLnBrk="1" hangingPunct="1"/>
            <a:r>
              <a:rPr lang="en-US" dirty="0" err="1" smtClean="0"/>
              <a:t>Muons</a:t>
            </a:r>
            <a:r>
              <a:rPr lang="en-US" dirty="0" smtClean="0"/>
              <a:t> (heavier electrons) are not stable but they live long enough to traverse the whole detector</a:t>
            </a:r>
          </a:p>
          <a:p>
            <a:pPr eaLnBrk="1" hangingPunct="1"/>
            <a:endParaRPr lang="en-US" dirty="0" smtClean="0"/>
          </a:p>
          <a:p>
            <a:pPr eaLnBrk="1" hangingPunct="1"/>
            <a:r>
              <a:rPr lang="en-US" dirty="0" smtClean="0"/>
              <a:t>They are easy to detect (they have charge) and they easily traverse through a lot of matter </a:t>
            </a:r>
          </a:p>
          <a:p>
            <a:pPr lvl="1" eaLnBrk="1" hangingPunct="1"/>
            <a:r>
              <a:rPr lang="en-US" dirty="0" smtClean="0"/>
              <a:t>E.g. </a:t>
            </a:r>
            <a:r>
              <a:rPr lang="en-US" dirty="0" smtClean="0"/>
              <a:t>c</a:t>
            </a:r>
            <a:r>
              <a:rPr lang="en-US" dirty="0" smtClean="0"/>
              <a:t>osmic rays reaching the earth are basically only </a:t>
            </a:r>
            <a:r>
              <a:rPr lang="en-US" dirty="0" err="1" smtClean="0"/>
              <a:t>muons</a:t>
            </a:r>
            <a:endParaRPr lang="en-US" dirty="0" smtClean="0"/>
          </a:p>
          <a:p>
            <a:pPr eaLnBrk="1" hangingPunct="1"/>
            <a:r>
              <a:rPr lang="en-US" dirty="0" smtClean="0"/>
              <a:t>The parameters of </a:t>
            </a:r>
            <a:r>
              <a:rPr lang="en-US" dirty="0" err="1" smtClean="0"/>
              <a:t>muons</a:t>
            </a:r>
            <a:r>
              <a:rPr lang="en-US" dirty="0" smtClean="0"/>
              <a:t> can be measured in various detectors with high precision</a:t>
            </a:r>
          </a:p>
          <a:p>
            <a:pPr eaLnBrk="1" hangingPunct="1"/>
            <a:endParaRPr lang="en-US" dirty="0" smtClean="0"/>
          </a:p>
          <a:p>
            <a:pPr eaLnBrk="1" hangingPunct="1"/>
            <a:r>
              <a:rPr lang="en-US" dirty="0" smtClean="0"/>
              <a:t>Since they are the particles reaching the outermost regions of the detector, they define its size</a:t>
            </a:r>
            <a:endParaRPr lang="en-US" dirty="0"/>
          </a:p>
        </p:txBody>
      </p:sp>
      <p:sp>
        <p:nvSpPr>
          <p:cNvPr id="13315" name="Footer Placeholder 4"/>
          <p:cNvSpPr>
            <a:spLocks noGrp="1"/>
          </p:cNvSpPr>
          <p:nvPr>
            <p:ph type="ftr" sz="quarter" idx="10"/>
          </p:nvPr>
        </p:nvSpPr>
        <p:spPr>
          <a:noFill/>
          <a:ln>
            <a:miter lim="800000"/>
            <a:headEnd/>
            <a:tailEnd/>
          </a:ln>
        </p:spPr>
        <p:txBody>
          <a:bodyPr/>
          <a:lstStyle/>
          <a:p>
            <a:r>
              <a:rPr lang="en-US" smtClean="0">
                <a:solidFill>
                  <a:srgbClr val="000000"/>
                </a:solidFill>
                <a:latin typeface="Times New Roman" charset="0"/>
              </a:rPr>
              <a:t>I. Mikulec: CMS</a:t>
            </a:r>
            <a:endParaRPr lang="en-GB">
              <a:solidFill>
                <a:srgbClr val="000000"/>
              </a:solidFill>
              <a:latin typeface="Times New Roman" charset="0"/>
            </a:endParaRPr>
          </a:p>
        </p:txBody>
      </p:sp>
      <p:sp>
        <p:nvSpPr>
          <p:cNvPr id="7" name="Slide Number Placeholder 6"/>
          <p:cNvSpPr>
            <a:spLocks noGrp="1"/>
          </p:cNvSpPr>
          <p:nvPr>
            <p:ph type="sldNum" sz="quarter" idx="11"/>
          </p:nvPr>
        </p:nvSpPr>
        <p:spPr/>
        <p:txBody>
          <a:bodyPr/>
          <a:lstStyle/>
          <a:p>
            <a:pPr>
              <a:defRPr/>
            </a:pPr>
            <a:fld id="{D04CE372-9B69-B243-B616-A8CA27473A04}" type="slidenum">
              <a:rPr lang="en-US" smtClean="0"/>
              <a:pPr>
                <a:defRPr/>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40" name="Rectangle 2"/>
          <p:cNvSpPr>
            <a:spLocks noGrp="1" noChangeArrowheads="1"/>
          </p:cNvSpPr>
          <p:nvPr>
            <p:ph type="title"/>
          </p:nvPr>
        </p:nvSpPr>
        <p:spPr/>
        <p:txBody>
          <a:bodyPr/>
          <a:lstStyle/>
          <a:p>
            <a:pPr eaLnBrk="1" hangingPunct="1"/>
            <a:r>
              <a:rPr lang="en-US" sz="2800" b="1" dirty="0" smtClean="0">
                <a:solidFill>
                  <a:srgbClr val="FF0000"/>
                </a:solidFill>
              </a:rPr>
              <a:t>S</a:t>
            </a:r>
            <a:r>
              <a:rPr lang="en-US" sz="2800" dirty="0" smtClean="0"/>
              <a:t>olenoid is the heart</a:t>
            </a:r>
            <a:endParaRPr lang="en-US" sz="2800" dirty="0"/>
          </a:p>
        </p:txBody>
      </p:sp>
      <p:sp>
        <p:nvSpPr>
          <p:cNvPr id="14341" name="Rectangle 3"/>
          <p:cNvSpPr>
            <a:spLocks noGrp="1" noChangeArrowheads="1"/>
          </p:cNvSpPr>
          <p:nvPr>
            <p:ph idx="1"/>
          </p:nvPr>
        </p:nvSpPr>
        <p:spPr/>
        <p:txBody>
          <a:bodyPr/>
          <a:lstStyle/>
          <a:p>
            <a:pPr eaLnBrk="1" hangingPunct="1">
              <a:lnSpc>
                <a:spcPct val="80000"/>
              </a:lnSpc>
              <a:spcAft>
                <a:spcPts val="600"/>
              </a:spcAft>
            </a:pPr>
            <a:r>
              <a:rPr lang="en-US" dirty="0" smtClean="0"/>
              <a:t>Charged particles “bend” in a magnetic field; the amount they bend tells us ~ how fast they are </a:t>
            </a:r>
            <a:r>
              <a:rPr lang="en-US" dirty="0" smtClean="0"/>
              <a:t>travelling – measure of momentum</a:t>
            </a:r>
            <a:endParaRPr lang="en-GB" sz="1800" dirty="0" smtClean="0"/>
          </a:p>
          <a:p>
            <a:pPr eaLnBrk="1" hangingPunct="1">
              <a:lnSpc>
                <a:spcPct val="80000"/>
              </a:lnSpc>
              <a:spcAft>
                <a:spcPts val="600"/>
              </a:spcAft>
            </a:pPr>
            <a:r>
              <a:rPr lang="en-GB" sz="1800" dirty="0" smtClean="0"/>
              <a:t>The </a:t>
            </a:r>
            <a:r>
              <a:rPr lang="en-GB" sz="1800" dirty="0"/>
              <a:t>CMS solenoid is designed to provide an axial magnetic field of 4</a:t>
            </a:r>
            <a:r>
              <a:rPr lang="en-GB" sz="1800" dirty="0" smtClean="0"/>
              <a:t> </a:t>
            </a:r>
            <a:r>
              <a:rPr lang="en-GB" dirty="0" err="1" smtClean="0"/>
              <a:t>T</a:t>
            </a:r>
            <a:r>
              <a:rPr lang="en-GB" sz="1800" dirty="0" err="1" smtClean="0"/>
              <a:t>eslas</a:t>
            </a:r>
            <a:r>
              <a:rPr lang="en-GB" sz="1800" dirty="0" smtClean="0"/>
              <a:t> </a:t>
            </a:r>
            <a:r>
              <a:rPr lang="en-GB" sz="1800" dirty="0"/>
              <a:t>– about 100000 times that of the earth</a:t>
            </a:r>
          </a:p>
          <a:p>
            <a:pPr eaLnBrk="1" hangingPunct="1">
              <a:lnSpc>
                <a:spcPct val="80000"/>
              </a:lnSpc>
              <a:spcAft>
                <a:spcPts val="600"/>
              </a:spcAft>
            </a:pPr>
            <a:r>
              <a:rPr lang="en-GB" sz="1800" dirty="0"/>
              <a:t>The current required is ~20 </a:t>
            </a:r>
            <a:r>
              <a:rPr lang="en-GB" sz="1800" dirty="0" err="1"/>
              <a:t>k</a:t>
            </a:r>
            <a:r>
              <a:rPr lang="en-GB" sz="1800" dirty="0" smtClean="0"/>
              <a:t> Amperes </a:t>
            </a:r>
            <a:r>
              <a:rPr lang="en-GB" sz="1800" dirty="0" err="1">
                <a:sym typeface="Wingdings" charset="2"/>
              </a:rPr>
              <a:t></a:t>
            </a:r>
            <a:r>
              <a:rPr lang="en-GB" sz="1800" dirty="0">
                <a:sym typeface="Wingdings" charset="2"/>
              </a:rPr>
              <a:t> need to use a superconducting wire (zero resistance) </a:t>
            </a:r>
          </a:p>
          <a:p>
            <a:pPr lvl="1" eaLnBrk="1" hangingPunct="1">
              <a:lnSpc>
                <a:spcPct val="80000"/>
              </a:lnSpc>
              <a:spcAft>
                <a:spcPts val="600"/>
              </a:spcAft>
            </a:pPr>
            <a:r>
              <a:rPr lang="en-GB" sz="1600" dirty="0"/>
              <a:t>The superconductor chosen is Niobium Titanium (</a:t>
            </a:r>
            <a:r>
              <a:rPr lang="en-GB" sz="1600" dirty="0" err="1"/>
              <a:t>NbTi</a:t>
            </a:r>
            <a:r>
              <a:rPr lang="en-GB" sz="1600" dirty="0"/>
              <a:t>) wrapped with copper – needs to be cooled to ~</a:t>
            </a:r>
            <a:r>
              <a:rPr lang="en-GB" sz="1600" dirty="0" smtClean="0"/>
              <a:t>4K (-269 </a:t>
            </a:r>
            <a:r>
              <a:rPr lang="en-GB" sz="1600" baseline="30000" dirty="0" err="1" smtClean="0"/>
              <a:t>o</a:t>
            </a:r>
            <a:r>
              <a:rPr lang="en-GB" sz="1600" dirty="0" err="1" smtClean="0"/>
              <a:t>C</a:t>
            </a:r>
            <a:r>
              <a:rPr lang="en-GB" sz="1600" dirty="0" smtClean="0"/>
              <a:t>)</a:t>
            </a:r>
          </a:p>
          <a:p>
            <a:pPr eaLnBrk="1" hangingPunct="1">
              <a:lnSpc>
                <a:spcPct val="80000"/>
              </a:lnSpc>
              <a:spcAft>
                <a:spcPts val="600"/>
              </a:spcAft>
            </a:pPr>
            <a:r>
              <a:rPr lang="en-GB" sz="1800" dirty="0">
                <a:solidFill>
                  <a:srgbClr val="FF3300"/>
                </a:solidFill>
              </a:rPr>
              <a:t>The CMS solenoid is 13m long with an inner diameter of 5.9m</a:t>
            </a:r>
          </a:p>
          <a:p>
            <a:pPr eaLnBrk="1" hangingPunct="1">
              <a:lnSpc>
                <a:spcPct val="80000"/>
              </a:lnSpc>
              <a:spcAft>
                <a:spcPts val="600"/>
              </a:spcAft>
            </a:pPr>
            <a:r>
              <a:rPr lang="en-US" sz="1800" dirty="0"/>
              <a:t>The solenoid is sufficiently large that the tracking and all central calorimeters can fit inside</a:t>
            </a:r>
          </a:p>
          <a:p>
            <a:pPr lvl="1" eaLnBrk="1" hangingPunct="1">
              <a:lnSpc>
                <a:spcPct val="80000"/>
              </a:lnSpc>
              <a:spcAft>
                <a:spcPts val="600"/>
              </a:spcAft>
            </a:pPr>
            <a:r>
              <a:rPr lang="en-US" sz="1600" dirty="0"/>
              <a:t>The full potential of the inner detectors can be </a:t>
            </a:r>
            <a:r>
              <a:rPr lang="en-US" sz="1600" dirty="0" err="1" smtClean="0"/>
              <a:t>realised</a:t>
            </a:r>
            <a:endParaRPr lang="en-US" sz="1600" dirty="0" smtClean="0"/>
          </a:p>
          <a:p>
            <a:pPr lvl="1" eaLnBrk="1" hangingPunct="1">
              <a:lnSpc>
                <a:spcPct val="80000"/>
              </a:lnSpc>
              <a:spcAft>
                <a:spcPts val="600"/>
              </a:spcAft>
            </a:pPr>
            <a:endParaRPr lang="en-US" sz="1600" dirty="0" smtClean="0"/>
          </a:p>
          <a:p>
            <a:pPr eaLnBrk="1" hangingPunct="1">
              <a:lnSpc>
                <a:spcPct val="80000"/>
              </a:lnSpc>
              <a:spcAft>
                <a:spcPts val="600"/>
              </a:spcAft>
            </a:pPr>
            <a:r>
              <a:rPr lang="en-US" sz="1800" dirty="0" smtClean="0"/>
              <a:t>The return yoke is made of &gt; 10 000 tons (~2 Eiffel Towers) of iron (red blocks) and provides a 2 Tesla field outside of the solenoid, helping to improve the precision of the </a:t>
            </a:r>
            <a:r>
              <a:rPr lang="en-US" sz="1800" dirty="0" err="1" smtClean="0"/>
              <a:t>muon</a:t>
            </a:r>
            <a:r>
              <a:rPr lang="en-US" sz="1800" dirty="0" smtClean="0"/>
              <a:t> momentum measurement</a:t>
            </a:r>
          </a:p>
          <a:p>
            <a:pPr eaLnBrk="1" hangingPunct="1">
              <a:lnSpc>
                <a:spcPct val="80000"/>
              </a:lnSpc>
              <a:spcAft>
                <a:spcPts val="600"/>
              </a:spcAft>
            </a:pPr>
            <a:endParaRPr lang="en-US" dirty="0" smtClean="0"/>
          </a:p>
          <a:p>
            <a:pPr eaLnBrk="1" hangingPunct="1">
              <a:lnSpc>
                <a:spcPct val="80000"/>
              </a:lnSpc>
              <a:spcAft>
                <a:spcPts val="600"/>
              </a:spcAft>
            </a:pPr>
            <a:endParaRPr lang="en-US" sz="1800" dirty="0" smtClean="0"/>
          </a:p>
        </p:txBody>
      </p:sp>
      <p:sp>
        <p:nvSpPr>
          <p:cNvPr id="14339" name="Footer Placeholder 4"/>
          <p:cNvSpPr>
            <a:spLocks noGrp="1"/>
          </p:cNvSpPr>
          <p:nvPr>
            <p:ph type="ftr" sz="quarter" idx="10"/>
          </p:nvPr>
        </p:nvSpPr>
        <p:spPr>
          <a:noFill/>
          <a:ln>
            <a:miter lim="800000"/>
            <a:headEnd/>
            <a:tailEnd/>
          </a:ln>
        </p:spPr>
        <p:txBody>
          <a:bodyPr/>
          <a:lstStyle/>
          <a:p>
            <a:r>
              <a:rPr lang="en-US" smtClean="0">
                <a:solidFill>
                  <a:srgbClr val="000000"/>
                </a:solidFill>
                <a:latin typeface="Times New Roman" charset="0"/>
              </a:rPr>
              <a:t>I. Mikulec: CMS</a:t>
            </a:r>
            <a:endParaRPr lang="en-GB">
              <a:solidFill>
                <a:srgbClr val="000000"/>
              </a:solidFill>
              <a:latin typeface="Times New Roman" charset="0"/>
            </a:endParaRPr>
          </a:p>
        </p:txBody>
      </p:sp>
      <p:sp>
        <p:nvSpPr>
          <p:cNvPr id="8" name="Slide Number Placeholder 7"/>
          <p:cNvSpPr>
            <a:spLocks noGrp="1"/>
          </p:cNvSpPr>
          <p:nvPr>
            <p:ph type="sldNum" sz="quarter" idx="11"/>
          </p:nvPr>
        </p:nvSpPr>
        <p:spPr/>
        <p:txBody>
          <a:bodyPr/>
          <a:lstStyle/>
          <a:p>
            <a:pPr>
              <a:defRPr/>
            </a:pPr>
            <a:fld id="{D04CE372-9B69-B243-B616-A8CA27473A04}" type="slidenum">
              <a:rPr lang="en-US" smtClean="0"/>
              <a:pPr>
                <a:defRPr/>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lstStyle/>
          <a:p>
            <a:pPr eaLnBrk="1" hangingPunct="1"/>
            <a:r>
              <a:rPr lang="en-US" sz="2800"/>
              <a:t>ATLAS vs CMS (the magnets!)</a:t>
            </a:r>
          </a:p>
        </p:txBody>
      </p:sp>
      <p:sp>
        <p:nvSpPr>
          <p:cNvPr id="15363" name="Footer Placeholder 4"/>
          <p:cNvSpPr>
            <a:spLocks noGrp="1"/>
          </p:cNvSpPr>
          <p:nvPr>
            <p:ph type="ftr" sz="quarter" idx="10"/>
          </p:nvPr>
        </p:nvSpPr>
        <p:spPr>
          <a:noFill/>
          <a:ln>
            <a:miter lim="800000"/>
            <a:headEnd/>
            <a:tailEnd/>
          </a:ln>
        </p:spPr>
        <p:txBody>
          <a:bodyPr/>
          <a:lstStyle/>
          <a:p>
            <a:r>
              <a:rPr lang="en-US" smtClean="0">
                <a:solidFill>
                  <a:srgbClr val="000000"/>
                </a:solidFill>
                <a:latin typeface="Times New Roman" charset="0"/>
              </a:rPr>
              <a:t>I. Mikulec: CMS</a:t>
            </a:r>
            <a:endParaRPr lang="en-GB">
              <a:solidFill>
                <a:srgbClr val="000000"/>
              </a:solidFill>
              <a:latin typeface="Times New Roman" charset="0"/>
            </a:endParaRPr>
          </a:p>
        </p:txBody>
      </p:sp>
      <p:grpSp>
        <p:nvGrpSpPr>
          <p:cNvPr id="2" name="Group 295"/>
          <p:cNvGrpSpPr>
            <a:grpSpLocks/>
          </p:cNvGrpSpPr>
          <p:nvPr/>
        </p:nvGrpSpPr>
        <p:grpSpPr bwMode="auto">
          <a:xfrm>
            <a:off x="707942" y="1188536"/>
            <a:ext cx="7693025" cy="4840287"/>
            <a:chOff x="430" y="600"/>
            <a:chExt cx="5140" cy="3456"/>
          </a:xfrm>
        </p:grpSpPr>
        <p:sp>
          <p:nvSpPr>
            <p:cNvPr id="15368" name="AutoShape 296"/>
            <p:cNvSpPr>
              <a:spLocks noChangeAspect="1" noChangeArrowheads="1" noTextEdit="1"/>
            </p:cNvSpPr>
            <p:nvPr/>
          </p:nvSpPr>
          <p:spPr bwMode="auto">
            <a:xfrm>
              <a:off x="624" y="600"/>
              <a:ext cx="4946" cy="3456"/>
            </a:xfrm>
            <a:prstGeom prst="rect">
              <a:avLst/>
            </a:prstGeom>
            <a:noFill/>
            <a:ln w="9525">
              <a:noFill/>
              <a:miter lim="800000"/>
              <a:headEnd/>
              <a:tailEnd/>
            </a:ln>
          </p:spPr>
          <p:txBody>
            <a:bodyPr>
              <a:prstTxWarp prst="textNoShape">
                <a:avLst/>
              </a:prstTxWarp>
            </a:bodyPr>
            <a:lstStyle/>
            <a:p>
              <a:pPr defTabSz="914400"/>
              <a:endParaRPr lang="en-US" sz="2400" i="1" smtClean="0">
                <a:solidFill>
                  <a:srgbClr val="000000"/>
                </a:solidFill>
                <a:latin typeface="Times New Roman" charset="0"/>
              </a:endParaRPr>
            </a:p>
          </p:txBody>
        </p:sp>
        <p:sp>
          <p:nvSpPr>
            <p:cNvPr id="15369" name="Rectangle 297"/>
            <p:cNvSpPr>
              <a:spLocks noChangeArrowheads="1"/>
            </p:cNvSpPr>
            <p:nvPr/>
          </p:nvSpPr>
          <p:spPr bwMode="auto">
            <a:xfrm>
              <a:off x="716" y="600"/>
              <a:ext cx="589" cy="228"/>
            </a:xfrm>
            <a:prstGeom prst="rect">
              <a:avLst/>
            </a:prstGeom>
            <a:noFill/>
            <a:ln w="9525">
              <a:noFill/>
              <a:miter lim="800000"/>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370" name="Rectangle 298"/>
            <p:cNvSpPr>
              <a:spLocks noChangeArrowheads="1"/>
            </p:cNvSpPr>
            <p:nvPr/>
          </p:nvSpPr>
          <p:spPr bwMode="auto">
            <a:xfrm>
              <a:off x="453" y="608"/>
              <a:ext cx="2529" cy="261"/>
            </a:xfrm>
            <a:prstGeom prst="rect">
              <a:avLst/>
            </a:prstGeom>
            <a:noFill/>
            <a:ln w="9525">
              <a:noFill/>
              <a:miter lim="800000"/>
              <a:headEnd/>
              <a:tailEnd/>
            </a:ln>
          </p:spPr>
          <p:txBody>
            <a:bodyPr wrap="none" lIns="0" tIns="0" rIns="0" bIns="0">
              <a:prstTxWarp prst="textNoShape">
                <a:avLst/>
              </a:prstTxWarp>
              <a:spAutoFit/>
            </a:bodyPr>
            <a:lstStyle/>
            <a:p>
              <a:pPr defTabSz="914400"/>
              <a:r>
                <a:rPr lang="en-GB" sz="2400" b="1">
                  <a:solidFill>
                    <a:srgbClr val="000000"/>
                  </a:solidFill>
                  <a:latin typeface="Helvetica" charset="0"/>
                </a:rPr>
                <a:t>ATLAS</a:t>
              </a:r>
              <a:r>
                <a:rPr lang="en-GB" b="1">
                  <a:solidFill>
                    <a:srgbClr val="000000"/>
                  </a:solidFill>
                  <a:latin typeface="Helvetica" charset="0"/>
                </a:rPr>
                <a:t> A</a:t>
              </a:r>
              <a:r>
                <a:rPr lang="en-GB">
                  <a:solidFill>
                    <a:srgbClr val="000000"/>
                  </a:solidFill>
                  <a:latin typeface="Helvetica" charset="0"/>
                </a:rPr>
                <a:t> </a:t>
              </a:r>
              <a:r>
                <a:rPr lang="en-GB" b="1">
                  <a:solidFill>
                    <a:srgbClr val="000000"/>
                  </a:solidFill>
                  <a:latin typeface="Helvetica" charset="0"/>
                </a:rPr>
                <a:t>T</a:t>
              </a:r>
              <a:r>
                <a:rPr lang="en-GB">
                  <a:solidFill>
                    <a:srgbClr val="000000"/>
                  </a:solidFill>
                  <a:latin typeface="Helvetica" charset="0"/>
                </a:rPr>
                <a:t>oroidal </a:t>
              </a:r>
              <a:r>
                <a:rPr lang="en-GB" b="1">
                  <a:solidFill>
                    <a:srgbClr val="000000"/>
                  </a:solidFill>
                  <a:latin typeface="Helvetica" charset="0"/>
                </a:rPr>
                <a:t>L</a:t>
              </a:r>
              <a:r>
                <a:rPr lang="en-GB">
                  <a:solidFill>
                    <a:srgbClr val="000000"/>
                  </a:solidFill>
                  <a:latin typeface="Helvetica" charset="0"/>
                </a:rPr>
                <a:t>HC </a:t>
              </a:r>
              <a:r>
                <a:rPr lang="en-GB" b="1">
                  <a:solidFill>
                    <a:srgbClr val="000000"/>
                  </a:solidFill>
                  <a:latin typeface="Helvetica" charset="0"/>
                </a:rPr>
                <a:t>A</a:t>
              </a:r>
              <a:r>
                <a:rPr lang="en-GB">
                  <a:solidFill>
                    <a:srgbClr val="000000"/>
                  </a:solidFill>
                  <a:latin typeface="Helvetica" charset="0"/>
                </a:rPr>
                <a:t>pparatu</a:t>
              </a:r>
              <a:r>
                <a:rPr lang="en-GB" b="1">
                  <a:solidFill>
                    <a:srgbClr val="000000"/>
                  </a:solidFill>
                  <a:latin typeface="Helvetica" charset="0"/>
                </a:rPr>
                <a:t>s</a:t>
              </a:r>
              <a:endParaRPr lang="en-GB" b="1">
                <a:solidFill>
                  <a:srgbClr val="000000"/>
                </a:solidFill>
                <a:latin typeface="Times New Roman" charset="0"/>
              </a:endParaRPr>
            </a:p>
          </p:txBody>
        </p:sp>
        <p:sp>
          <p:nvSpPr>
            <p:cNvPr id="15371" name="Rectangle 299"/>
            <p:cNvSpPr>
              <a:spLocks noChangeArrowheads="1"/>
            </p:cNvSpPr>
            <p:nvPr/>
          </p:nvSpPr>
          <p:spPr bwMode="auto">
            <a:xfrm>
              <a:off x="441" y="2548"/>
              <a:ext cx="2417" cy="1500"/>
            </a:xfrm>
            <a:prstGeom prst="rect">
              <a:avLst/>
            </a:prstGeom>
            <a:solidFill>
              <a:srgbClr val="808080"/>
            </a:solidFill>
            <a:ln w="9525">
              <a:noFill/>
              <a:miter lim="800000"/>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372" name="Rectangle 300"/>
            <p:cNvSpPr>
              <a:spLocks noChangeArrowheads="1"/>
            </p:cNvSpPr>
            <p:nvPr/>
          </p:nvSpPr>
          <p:spPr bwMode="auto">
            <a:xfrm>
              <a:off x="430" y="2536"/>
              <a:ext cx="2411" cy="1493"/>
            </a:xfrm>
            <a:prstGeom prst="rect">
              <a:avLst/>
            </a:prstGeom>
            <a:solidFill>
              <a:srgbClr val="97C1E1"/>
            </a:solidFill>
            <a:ln w="11113">
              <a:solidFill>
                <a:srgbClr val="000000"/>
              </a:solidFill>
              <a:miter lim="800000"/>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373" name="Line 301"/>
            <p:cNvSpPr>
              <a:spLocks noChangeShapeType="1"/>
            </p:cNvSpPr>
            <p:nvPr/>
          </p:nvSpPr>
          <p:spPr bwMode="auto">
            <a:xfrm>
              <a:off x="488" y="3287"/>
              <a:ext cx="1139" cy="1"/>
            </a:xfrm>
            <a:prstGeom prst="line">
              <a:avLst/>
            </a:prstGeom>
            <a:noFill/>
            <a:ln w="11113">
              <a:solidFill>
                <a:srgbClr val="000000"/>
              </a:solidFill>
              <a:round/>
              <a:headEnd/>
              <a:tailEnd/>
            </a:ln>
          </p:spPr>
          <p:txBody>
            <a:bodyPr>
              <a:prstTxWarp prst="textNoShape">
                <a:avLst/>
              </a:prstTxWarp>
            </a:bodyPr>
            <a:lstStyle/>
            <a:p>
              <a:pPr defTabSz="914400"/>
              <a:endParaRPr lang="en-US" sz="2400" i="1" smtClean="0">
                <a:solidFill>
                  <a:srgbClr val="000000"/>
                </a:solidFill>
                <a:latin typeface="Times New Roman" charset="0"/>
              </a:endParaRPr>
            </a:p>
          </p:txBody>
        </p:sp>
        <p:sp>
          <p:nvSpPr>
            <p:cNvPr id="15374" name="Rectangle 302"/>
            <p:cNvSpPr>
              <a:spLocks noChangeArrowheads="1"/>
            </p:cNvSpPr>
            <p:nvPr/>
          </p:nvSpPr>
          <p:spPr bwMode="auto">
            <a:xfrm>
              <a:off x="634" y="3137"/>
              <a:ext cx="825" cy="309"/>
            </a:xfrm>
            <a:prstGeom prst="rect">
              <a:avLst/>
            </a:prstGeom>
            <a:noFill/>
            <a:ln w="11113">
              <a:solidFill>
                <a:srgbClr val="000000"/>
              </a:solidFill>
              <a:miter lim="800000"/>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375" name="Freeform 303"/>
            <p:cNvSpPr>
              <a:spLocks/>
            </p:cNvSpPr>
            <p:nvPr/>
          </p:nvSpPr>
          <p:spPr bwMode="auto">
            <a:xfrm>
              <a:off x="620" y="3104"/>
              <a:ext cx="808" cy="33"/>
            </a:xfrm>
            <a:custGeom>
              <a:avLst/>
              <a:gdLst>
                <a:gd name="T0" fmla="*/ 0 w 1616"/>
                <a:gd name="T1" fmla="*/ 0 h 67"/>
                <a:gd name="T2" fmla="*/ 0 w 1616"/>
                <a:gd name="T3" fmla="*/ 32 h 67"/>
                <a:gd name="T4" fmla="*/ 808 w 1616"/>
                <a:gd name="T5" fmla="*/ 33 h 67"/>
                <a:gd name="T6" fmla="*/ 808 w 1616"/>
                <a:gd name="T7" fmla="*/ 1 h 67"/>
                <a:gd name="T8" fmla="*/ 0 w 1616"/>
                <a:gd name="T9" fmla="*/ 0 h 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16" h="67">
                  <a:moveTo>
                    <a:pt x="0" y="0"/>
                  </a:moveTo>
                  <a:lnTo>
                    <a:pt x="0" y="65"/>
                  </a:lnTo>
                  <a:lnTo>
                    <a:pt x="1616" y="67"/>
                  </a:lnTo>
                  <a:lnTo>
                    <a:pt x="1616" y="2"/>
                  </a:lnTo>
                  <a:lnTo>
                    <a:pt x="0" y="0"/>
                  </a:lnTo>
                  <a:close/>
                </a:path>
              </a:pathLst>
            </a:custGeom>
            <a:solidFill>
              <a:srgbClr val="004EFF"/>
            </a:solidFill>
            <a:ln w="9525">
              <a:noFill/>
              <a:round/>
              <a:headEnd/>
              <a:tailEnd/>
            </a:ln>
          </p:spPr>
          <p:txBody>
            <a:bodyPr>
              <a:prstTxWarp prst="textNoShape">
                <a:avLst/>
              </a:prstTxWarp>
            </a:bodyPr>
            <a:lstStyle/>
            <a:p>
              <a:pPr defTabSz="914400"/>
              <a:endParaRPr lang="en-US" sz="2400" i="1" smtClean="0">
                <a:solidFill>
                  <a:srgbClr val="000000"/>
                </a:solidFill>
                <a:latin typeface="Times New Roman" charset="0"/>
              </a:endParaRPr>
            </a:p>
          </p:txBody>
        </p:sp>
        <p:sp>
          <p:nvSpPr>
            <p:cNvPr id="15376" name="Freeform 304"/>
            <p:cNvSpPr>
              <a:spLocks/>
            </p:cNvSpPr>
            <p:nvPr/>
          </p:nvSpPr>
          <p:spPr bwMode="auto">
            <a:xfrm>
              <a:off x="620" y="3413"/>
              <a:ext cx="794" cy="34"/>
            </a:xfrm>
            <a:custGeom>
              <a:avLst/>
              <a:gdLst>
                <a:gd name="T0" fmla="*/ 0 w 1588"/>
                <a:gd name="T1" fmla="*/ 0 h 67"/>
                <a:gd name="T2" fmla="*/ 0 w 1588"/>
                <a:gd name="T3" fmla="*/ 33 h 67"/>
                <a:gd name="T4" fmla="*/ 794 w 1588"/>
                <a:gd name="T5" fmla="*/ 34 h 67"/>
                <a:gd name="T6" fmla="*/ 794 w 1588"/>
                <a:gd name="T7" fmla="*/ 1 h 67"/>
                <a:gd name="T8" fmla="*/ 0 w 1588"/>
                <a:gd name="T9" fmla="*/ 0 h 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8" h="67">
                  <a:moveTo>
                    <a:pt x="0" y="0"/>
                  </a:moveTo>
                  <a:lnTo>
                    <a:pt x="0" y="65"/>
                  </a:lnTo>
                  <a:lnTo>
                    <a:pt x="1588" y="67"/>
                  </a:lnTo>
                  <a:lnTo>
                    <a:pt x="1588" y="2"/>
                  </a:lnTo>
                  <a:lnTo>
                    <a:pt x="0" y="0"/>
                  </a:lnTo>
                  <a:close/>
                </a:path>
              </a:pathLst>
            </a:custGeom>
            <a:solidFill>
              <a:srgbClr val="004EFF"/>
            </a:solidFill>
            <a:ln w="9525">
              <a:noFill/>
              <a:round/>
              <a:headEnd/>
              <a:tailEnd/>
            </a:ln>
          </p:spPr>
          <p:txBody>
            <a:bodyPr>
              <a:prstTxWarp prst="textNoShape">
                <a:avLst/>
              </a:prstTxWarp>
            </a:bodyPr>
            <a:lstStyle/>
            <a:p>
              <a:pPr defTabSz="914400"/>
              <a:endParaRPr lang="en-US" sz="2400" i="1" smtClean="0">
                <a:solidFill>
                  <a:srgbClr val="000000"/>
                </a:solidFill>
                <a:latin typeface="Times New Roman" charset="0"/>
              </a:endParaRPr>
            </a:p>
          </p:txBody>
        </p:sp>
        <p:sp>
          <p:nvSpPr>
            <p:cNvPr id="15377" name="Oval 305"/>
            <p:cNvSpPr>
              <a:spLocks noChangeArrowheads="1"/>
            </p:cNvSpPr>
            <p:nvPr/>
          </p:nvSpPr>
          <p:spPr bwMode="auto">
            <a:xfrm>
              <a:off x="1995" y="3072"/>
              <a:ext cx="465" cy="483"/>
            </a:xfrm>
            <a:prstGeom prst="ellipse">
              <a:avLst/>
            </a:prstGeom>
            <a:noFill/>
            <a:ln w="14288">
              <a:solidFill>
                <a:srgbClr val="FFFFFF"/>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378" name="Oval 306"/>
            <p:cNvSpPr>
              <a:spLocks noChangeArrowheads="1"/>
            </p:cNvSpPr>
            <p:nvPr/>
          </p:nvSpPr>
          <p:spPr bwMode="auto">
            <a:xfrm>
              <a:off x="1997" y="3072"/>
              <a:ext cx="461" cy="483"/>
            </a:xfrm>
            <a:prstGeom prst="ellipse">
              <a:avLst/>
            </a:prstGeom>
            <a:noFill/>
            <a:ln w="14288">
              <a:solidFill>
                <a:srgbClr val="FFFEFE"/>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379" name="Oval 307"/>
            <p:cNvSpPr>
              <a:spLocks noChangeArrowheads="1"/>
            </p:cNvSpPr>
            <p:nvPr/>
          </p:nvSpPr>
          <p:spPr bwMode="auto">
            <a:xfrm>
              <a:off x="1998" y="3074"/>
              <a:ext cx="458" cy="479"/>
            </a:xfrm>
            <a:prstGeom prst="ellipse">
              <a:avLst/>
            </a:prstGeom>
            <a:noFill/>
            <a:ln w="14288">
              <a:solidFill>
                <a:srgbClr val="FEFCFC"/>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380" name="Oval 308"/>
            <p:cNvSpPr>
              <a:spLocks noChangeArrowheads="1"/>
            </p:cNvSpPr>
            <p:nvPr/>
          </p:nvSpPr>
          <p:spPr bwMode="auto">
            <a:xfrm>
              <a:off x="2000" y="3076"/>
              <a:ext cx="455" cy="475"/>
            </a:xfrm>
            <a:prstGeom prst="ellipse">
              <a:avLst/>
            </a:prstGeom>
            <a:noFill/>
            <a:ln w="14288">
              <a:solidFill>
                <a:srgbClr val="FDFAFA"/>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381" name="Oval 309"/>
            <p:cNvSpPr>
              <a:spLocks noChangeArrowheads="1"/>
            </p:cNvSpPr>
            <p:nvPr/>
          </p:nvSpPr>
          <p:spPr bwMode="auto">
            <a:xfrm>
              <a:off x="2001" y="3078"/>
              <a:ext cx="452" cy="471"/>
            </a:xfrm>
            <a:prstGeom prst="ellipse">
              <a:avLst/>
            </a:prstGeom>
            <a:noFill/>
            <a:ln w="14288">
              <a:solidFill>
                <a:srgbClr val="FCF8F8"/>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382" name="Oval 310"/>
            <p:cNvSpPr>
              <a:spLocks noChangeArrowheads="1"/>
            </p:cNvSpPr>
            <p:nvPr/>
          </p:nvSpPr>
          <p:spPr bwMode="auto">
            <a:xfrm>
              <a:off x="2003" y="3080"/>
              <a:ext cx="448" cy="467"/>
            </a:xfrm>
            <a:prstGeom prst="ellipse">
              <a:avLst/>
            </a:prstGeom>
            <a:noFill/>
            <a:ln w="14288">
              <a:solidFill>
                <a:srgbClr val="FBF6F6"/>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383" name="Oval 311"/>
            <p:cNvSpPr>
              <a:spLocks noChangeArrowheads="1"/>
            </p:cNvSpPr>
            <p:nvPr/>
          </p:nvSpPr>
          <p:spPr bwMode="auto">
            <a:xfrm>
              <a:off x="2005" y="3082"/>
              <a:ext cx="444" cy="463"/>
            </a:xfrm>
            <a:prstGeom prst="ellipse">
              <a:avLst/>
            </a:prstGeom>
            <a:noFill/>
            <a:ln w="14288">
              <a:solidFill>
                <a:srgbClr val="FAF4F4"/>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384" name="Oval 312"/>
            <p:cNvSpPr>
              <a:spLocks noChangeArrowheads="1"/>
            </p:cNvSpPr>
            <p:nvPr/>
          </p:nvSpPr>
          <p:spPr bwMode="auto">
            <a:xfrm>
              <a:off x="2007" y="3084"/>
              <a:ext cx="440" cy="459"/>
            </a:xfrm>
            <a:prstGeom prst="ellipse">
              <a:avLst/>
            </a:prstGeom>
            <a:noFill/>
            <a:ln w="14288">
              <a:solidFill>
                <a:srgbClr val="F9F2F2"/>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385" name="Oval 313"/>
            <p:cNvSpPr>
              <a:spLocks noChangeArrowheads="1"/>
            </p:cNvSpPr>
            <p:nvPr/>
          </p:nvSpPr>
          <p:spPr bwMode="auto">
            <a:xfrm>
              <a:off x="2009" y="3086"/>
              <a:ext cx="436" cy="456"/>
            </a:xfrm>
            <a:prstGeom prst="ellipse">
              <a:avLst/>
            </a:prstGeom>
            <a:noFill/>
            <a:ln w="14288">
              <a:solidFill>
                <a:srgbClr val="F8F0F0"/>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386" name="Oval 314"/>
            <p:cNvSpPr>
              <a:spLocks noChangeArrowheads="1"/>
            </p:cNvSpPr>
            <p:nvPr/>
          </p:nvSpPr>
          <p:spPr bwMode="auto">
            <a:xfrm>
              <a:off x="2011" y="3088"/>
              <a:ext cx="433" cy="452"/>
            </a:xfrm>
            <a:prstGeom prst="ellipse">
              <a:avLst/>
            </a:prstGeom>
            <a:noFill/>
            <a:ln w="14288">
              <a:solidFill>
                <a:srgbClr val="F7EEEE"/>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387" name="Oval 315"/>
            <p:cNvSpPr>
              <a:spLocks noChangeArrowheads="1"/>
            </p:cNvSpPr>
            <p:nvPr/>
          </p:nvSpPr>
          <p:spPr bwMode="auto">
            <a:xfrm>
              <a:off x="2012" y="3090"/>
              <a:ext cx="430" cy="448"/>
            </a:xfrm>
            <a:prstGeom prst="ellipse">
              <a:avLst/>
            </a:prstGeom>
            <a:noFill/>
            <a:ln w="14288">
              <a:solidFill>
                <a:srgbClr val="F6ECEC"/>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388" name="Oval 316"/>
            <p:cNvSpPr>
              <a:spLocks noChangeArrowheads="1"/>
            </p:cNvSpPr>
            <p:nvPr/>
          </p:nvSpPr>
          <p:spPr bwMode="auto">
            <a:xfrm>
              <a:off x="2014" y="3091"/>
              <a:ext cx="426" cy="445"/>
            </a:xfrm>
            <a:prstGeom prst="ellipse">
              <a:avLst/>
            </a:prstGeom>
            <a:noFill/>
            <a:ln w="14288">
              <a:solidFill>
                <a:srgbClr val="F5EAEA"/>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389" name="Oval 317"/>
            <p:cNvSpPr>
              <a:spLocks noChangeArrowheads="1"/>
            </p:cNvSpPr>
            <p:nvPr/>
          </p:nvSpPr>
          <p:spPr bwMode="auto">
            <a:xfrm>
              <a:off x="2016" y="3093"/>
              <a:ext cx="422" cy="441"/>
            </a:xfrm>
            <a:prstGeom prst="ellipse">
              <a:avLst/>
            </a:prstGeom>
            <a:noFill/>
            <a:ln w="14288">
              <a:solidFill>
                <a:srgbClr val="F4E8E8"/>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390" name="Oval 318"/>
            <p:cNvSpPr>
              <a:spLocks noChangeArrowheads="1"/>
            </p:cNvSpPr>
            <p:nvPr/>
          </p:nvSpPr>
          <p:spPr bwMode="auto">
            <a:xfrm>
              <a:off x="2018" y="3095"/>
              <a:ext cx="419" cy="438"/>
            </a:xfrm>
            <a:prstGeom prst="ellipse">
              <a:avLst/>
            </a:prstGeom>
            <a:noFill/>
            <a:ln w="14288">
              <a:solidFill>
                <a:srgbClr val="F3E6E7"/>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391" name="Oval 319"/>
            <p:cNvSpPr>
              <a:spLocks noChangeArrowheads="1"/>
            </p:cNvSpPr>
            <p:nvPr/>
          </p:nvSpPr>
          <p:spPr bwMode="auto">
            <a:xfrm>
              <a:off x="2019" y="3097"/>
              <a:ext cx="416" cy="434"/>
            </a:xfrm>
            <a:prstGeom prst="ellipse">
              <a:avLst/>
            </a:prstGeom>
            <a:noFill/>
            <a:ln w="14288">
              <a:solidFill>
                <a:srgbClr val="F2E4E5"/>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392" name="Oval 320"/>
            <p:cNvSpPr>
              <a:spLocks noChangeArrowheads="1"/>
            </p:cNvSpPr>
            <p:nvPr/>
          </p:nvSpPr>
          <p:spPr bwMode="auto">
            <a:xfrm>
              <a:off x="2021" y="3099"/>
              <a:ext cx="412" cy="430"/>
            </a:xfrm>
            <a:prstGeom prst="ellipse">
              <a:avLst/>
            </a:prstGeom>
            <a:noFill/>
            <a:ln w="14288">
              <a:solidFill>
                <a:srgbClr val="F1E2E3"/>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393" name="Oval 321"/>
            <p:cNvSpPr>
              <a:spLocks noChangeArrowheads="1"/>
            </p:cNvSpPr>
            <p:nvPr/>
          </p:nvSpPr>
          <p:spPr bwMode="auto">
            <a:xfrm>
              <a:off x="2023" y="3101"/>
              <a:ext cx="409" cy="426"/>
            </a:xfrm>
            <a:prstGeom prst="ellipse">
              <a:avLst/>
            </a:prstGeom>
            <a:noFill/>
            <a:ln w="14288">
              <a:solidFill>
                <a:srgbClr val="F0E0E1"/>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394" name="Oval 322"/>
            <p:cNvSpPr>
              <a:spLocks noChangeArrowheads="1"/>
            </p:cNvSpPr>
            <p:nvPr/>
          </p:nvSpPr>
          <p:spPr bwMode="auto">
            <a:xfrm>
              <a:off x="2024" y="3103"/>
              <a:ext cx="406" cy="422"/>
            </a:xfrm>
            <a:prstGeom prst="ellipse">
              <a:avLst/>
            </a:prstGeom>
            <a:noFill/>
            <a:ln w="14288">
              <a:solidFill>
                <a:srgbClr val="EFDEDF"/>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395" name="Oval 323"/>
            <p:cNvSpPr>
              <a:spLocks noChangeArrowheads="1"/>
            </p:cNvSpPr>
            <p:nvPr/>
          </p:nvSpPr>
          <p:spPr bwMode="auto">
            <a:xfrm>
              <a:off x="2026" y="3105"/>
              <a:ext cx="402" cy="418"/>
            </a:xfrm>
            <a:prstGeom prst="ellipse">
              <a:avLst/>
            </a:prstGeom>
            <a:noFill/>
            <a:ln w="14288">
              <a:solidFill>
                <a:srgbClr val="EEDCDD"/>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396" name="Oval 324"/>
            <p:cNvSpPr>
              <a:spLocks noChangeArrowheads="1"/>
            </p:cNvSpPr>
            <p:nvPr/>
          </p:nvSpPr>
          <p:spPr bwMode="auto">
            <a:xfrm>
              <a:off x="2028" y="3107"/>
              <a:ext cx="398" cy="414"/>
            </a:xfrm>
            <a:prstGeom prst="ellipse">
              <a:avLst/>
            </a:prstGeom>
            <a:noFill/>
            <a:ln w="14288">
              <a:solidFill>
                <a:srgbClr val="EDDADB"/>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397" name="Oval 325"/>
            <p:cNvSpPr>
              <a:spLocks noChangeArrowheads="1"/>
            </p:cNvSpPr>
            <p:nvPr/>
          </p:nvSpPr>
          <p:spPr bwMode="auto">
            <a:xfrm>
              <a:off x="2030" y="3109"/>
              <a:ext cx="394" cy="411"/>
            </a:xfrm>
            <a:prstGeom prst="ellipse">
              <a:avLst/>
            </a:prstGeom>
            <a:noFill/>
            <a:ln w="14288">
              <a:solidFill>
                <a:srgbClr val="ECD8D9"/>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398" name="Oval 326"/>
            <p:cNvSpPr>
              <a:spLocks noChangeArrowheads="1"/>
            </p:cNvSpPr>
            <p:nvPr/>
          </p:nvSpPr>
          <p:spPr bwMode="auto">
            <a:xfrm>
              <a:off x="2032" y="3111"/>
              <a:ext cx="390" cy="407"/>
            </a:xfrm>
            <a:prstGeom prst="ellipse">
              <a:avLst/>
            </a:prstGeom>
            <a:noFill/>
            <a:ln w="14288">
              <a:solidFill>
                <a:srgbClr val="EBD6D7"/>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399" name="Oval 327"/>
            <p:cNvSpPr>
              <a:spLocks noChangeArrowheads="1"/>
            </p:cNvSpPr>
            <p:nvPr/>
          </p:nvSpPr>
          <p:spPr bwMode="auto">
            <a:xfrm>
              <a:off x="2034" y="3113"/>
              <a:ext cx="387" cy="403"/>
            </a:xfrm>
            <a:prstGeom prst="ellipse">
              <a:avLst/>
            </a:prstGeom>
            <a:noFill/>
            <a:ln w="14288">
              <a:solidFill>
                <a:srgbClr val="EAD4D5"/>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00" name="Oval 328"/>
            <p:cNvSpPr>
              <a:spLocks noChangeArrowheads="1"/>
            </p:cNvSpPr>
            <p:nvPr/>
          </p:nvSpPr>
          <p:spPr bwMode="auto">
            <a:xfrm>
              <a:off x="2035" y="3115"/>
              <a:ext cx="384" cy="399"/>
            </a:xfrm>
            <a:prstGeom prst="ellipse">
              <a:avLst/>
            </a:prstGeom>
            <a:noFill/>
            <a:ln w="14288">
              <a:solidFill>
                <a:srgbClr val="E9D2D3"/>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01" name="Oval 329"/>
            <p:cNvSpPr>
              <a:spLocks noChangeArrowheads="1"/>
            </p:cNvSpPr>
            <p:nvPr/>
          </p:nvSpPr>
          <p:spPr bwMode="auto">
            <a:xfrm>
              <a:off x="2037" y="3116"/>
              <a:ext cx="380" cy="396"/>
            </a:xfrm>
            <a:prstGeom prst="ellipse">
              <a:avLst/>
            </a:prstGeom>
            <a:noFill/>
            <a:ln w="14288">
              <a:solidFill>
                <a:srgbClr val="E8D0D1"/>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02" name="Oval 330"/>
            <p:cNvSpPr>
              <a:spLocks noChangeArrowheads="1"/>
            </p:cNvSpPr>
            <p:nvPr/>
          </p:nvSpPr>
          <p:spPr bwMode="auto">
            <a:xfrm>
              <a:off x="2039" y="3118"/>
              <a:ext cx="377" cy="392"/>
            </a:xfrm>
            <a:prstGeom prst="ellipse">
              <a:avLst/>
            </a:prstGeom>
            <a:noFill/>
            <a:ln w="14288">
              <a:solidFill>
                <a:srgbClr val="E7CECF"/>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03" name="Oval 331"/>
            <p:cNvSpPr>
              <a:spLocks noChangeArrowheads="1"/>
            </p:cNvSpPr>
            <p:nvPr/>
          </p:nvSpPr>
          <p:spPr bwMode="auto">
            <a:xfrm>
              <a:off x="2041" y="3120"/>
              <a:ext cx="373" cy="388"/>
            </a:xfrm>
            <a:prstGeom prst="ellipse">
              <a:avLst/>
            </a:prstGeom>
            <a:noFill/>
            <a:ln w="14288">
              <a:solidFill>
                <a:srgbClr val="E6CCCE"/>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04" name="Oval 332"/>
            <p:cNvSpPr>
              <a:spLocks noChangeArrowheads="1"/>
            </p:cNvSpPr>
            <p:nvPr/>
          </p:nvSpPr>
          <p:spPr bwMode="auto">
            <a:xfrm>
              <a:off x="2042" y="3122"/>
              <a:ext cx="370" cy="384"/>
            </a:xfrm>
            <a:prstGeom prst="ellipse">
              <a:avLst/>
            </a:prstGeom>
            <a:noFill/>
            <a:ln w="14288">
              <a:solidFill>
                <a:srgbClr val="E5CACC"/>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05" name="Oval 333"/>
            <p:cNvSpPr>
              <a:spLocks noChangeArrowheads="1"/>
            </p:cNvSpPr>
            <p:nvPr/>
          </p:nvSpPr>
          <p:spPr bwMode="auto">
            <a:xfrm>
              <a:off x="2044" y="3124"/>
              <a:ext cx="366" cy="380"/>
            </a:xfrm>
            <a:prstGeom prst="ellipse">
              <a:avLst/>
            </a:prstGeom>
            <a:noFill/>
            <a:ln w="14288">
              <a:solidFill>
                <a:srgbClr val="E4C8CA"/>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06" name="Oval 334"/>
            <p:cNvSpPr>
              <a:spLocks noChangeArrowheads="1"/>
            </p:cNvSpPr>
            <p:nvPr/>
          </p:nvSpPr>
          <p:spPr bwMode="auto">
            <a:xfrm>
              <a:off x="2046" y="3126"/>
              <a:ext cx="363" cy="376"/>
            </a:xfrm>
            <a:prstGeom prst="ellipse">
              <a:avLst/>
            </a:prstGeom>
            <a:noFill/>
            <a:ln w="14288">
              <a:solidFill>
                <a:srgbClr val="E3C6C8"/>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07" name="Oval 335"/>
            <p:cNvSpPr>
              <a:spLocks noChangeArrowheads="1"/>
            </p:cNvSpPr>
            <p:nvPr/>
          </p:nvSpPr>
          <p:spPr bwMode="auto">
            <a:xfrm>
              <a:off x="2047" y="3128"/>
              <a:ext cx="360" cy="372"/>
            </a:xfrm>
            <a:prstGeom prst="ellipse">
              <a:avLst/>
            </a:prstGeom>
            <a:noFill/>
            <a:ln w="14288">
              <a:solidFill>
                <a:srgbClr val="E2C4C6"/>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08" name="Oval 336"/>
            <p:cNvSpPr>
              <a:spLocks noChangeArrowheads="1"/>
            </p:cNvSpPr>
            <p:nvPr/>
          </p:nvSpPr>
          <p:spPr bwMode="auto">
            <a:xfrm>
              <a:off x="2049" y="3130"/>
              <a:ext cx="356" cy="368"/>
            </a:xfrm>
            <a:prstGeom prst="ellipse">
              <a:avLst/>
            </a:prstGeom>
            <a:noFill/>
            <a:ln w="14288">
              <a:solidFill>
                <a:srgbClr val="E1C2C4"/>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09" name="Oval 337"/>
            <p:cNvSpPr>
              <a:spLocks noChangeArrowheads="1"/>
            </p:cNvSpPr>
            <p:nvPr/>
          </p:nvSpPr>
          <p:spPr bwMode="auto">
            <a:xfrm>
              <a:off x="2051" y="3132"/>
              <a:ext cx="352" cy="364"/>
            </a:xfrm>
            <a:prstGeom prst="ellipse">
              <a:avLst/>
            </a:prstGeom>
            <a:noFill/>
            <a:ln w="14288">
              <a:solidFill>
                <a:srgbClr val="E0C0C2"/>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10" name="Oval 338"/>
            <p:cNvSpPr>
              <a:spLocks noChangeArrowheads="1"/>
            </p:cNvSpPr>
            <p:nvPr/>
          </p:nvSpPr>
          <p:spPr bwMode="auto">
            <a:xfrm>
              <a:off x="2053" y="3132"/>
              <a:ext cx="348" cy="364"/>
            </a:xfrm>
            <a:prstGeom prst="ellipse">
              <a:avLst/>
            </a:prstGeom>
            <a:noFill/>
            <a:ln w="14288">
              <a:solidFill>
                <a:srgbClr val="DFBFC0"/>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11" name="Oval 339"/>
            <p:cNvSpPr>
              <a:spLocks noChangeArrowheads="1"/>
            </p:cNvSpPr>
            <p:nvPr/>
          </p:nvSpPr>
          <p:spPr bwMode="auto">
            <a:xfrm>
              <a:off x="2055" y="3133"/>
              <a:ext cx="344" cy="362"/>
            </a:xfrm>
            <a:prstGeom prst="ellipse">
              <a:avLst/>
            </a:prstGeom>
            <a:noFill/>
            <a:ln w="14288">
              <a:solidFill>
                <a:srgbClr val="DEBDBE"/>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12" name="Oval 340"/>
            <p:cNvSpPr>
              <a:spLocks noChangeArrowheads="1"/>
            </p:cNvSpPr>
            <p:nvPr/>
          </p:nvSpPr>
          <p:spPr bwMode="auto">
            <a:xfrm>
              <a:off x="2057" y="3135"/>
              <a:ext cx="341" cy="358"/>
            </a:xfrm>
            <a:prstGeom prst="ellipse">
              <a:avLst/>
            </a:prstGeom>
            <a:noFill/>
            <a:ln w="14288">
              <a:solidFill>
                <a:srgbClr val="DDBBBC"/>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13" name="Oval 341"/>
            <p:cNvSpPr>
              <a:spLocks noChangeArrowheads="1"/>
            </p:cNvSpPr>
            <p:nvPr/>
          </p:nvSpPr>
          <p:spPr bwMode="auto">
            <a:xfrm>
              <a:off x="2058" y="3137"/>
              <a:ext cx="338" cy="354"/>
            </a:xfrm>
            <a:prstGeom prst="ellipse">
              <a:avLst/>
            </a:prstGeom>
            <a:noFill/>
            <a:ln w="14288">
              <a:solidFill>
                <a:srgbClr val="DCB9BA"/>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14" name="Oval 342"/>
            <p:cNvSpPr>
              <a:spLocks noChangeArrowheads="1"/>
            </p:cNvSpPr>
            <p:nvPr/>
          </p:nvSpPr>
          <p:spPr bwMode="auto">
            <a:xfrm>
              <a:off x="2060" y="3138"/>
              <a:ext cx="334" cy="351"/>
            </a:xfrm>
            <a:prstGeom prst="ellipse">
              <a:avLst/>
            </a:prstGeom>
            <a:noFill/>
            <a:ln w="14288">
              <a:solidFill>
                <a:srgbClr val="DBB7B8"/>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15" name="Oval 343"/>
            <p:cNvSpPr>
              <a:spLocks noChangeArrowheads="1"/>
            </p:cNvSpPr>
            <p:nvPr/>
          </p:nvSpPr>
          <p:spPr bwMode="auto">
            <a:xfrm>
              <a:off x="2062" y="3140"/>
              <a:ext cx="331" cy="347"/>
            </a:xfrm>
            <a:prstGeom prst="ellipse">
              <a:avLst/>
            </a:prstGeom>
            <a:noFill/>
            <a:ln w="14288">
              <a:solidFill>
                <a:srgbClr val="DAB5B7"/>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16" name="Oval 344"/>
            <p:cNvSpPr>
              <a:spLocks noChangeArrowheads="1"/>
            </p:cNvSpPr>
            <p:nvPr/>
          </p:nvSpPr>
          <p:spPr bwMode="auto">
            <a:xfrm>
              <a:off x="2063" y="3142"/>
              <a:ext cx="328" cy="343"/>
            </a:xfrm>
            <a:prstGeom prst="ellipse">
              <a:avLst/>
            </a:prstGeom>
            <a:noFill/>
            <a:ln w="14288">
              <a:solidFill>
                <a:srgbClr val="D9B3B5"/>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17" name="Oval 345"/>
            <p:cNvSpPr>
              <a:spLocks noChangeArrowheads="1"/>
            </p:cNvSpPr>
            <p:nvPr/>
          </p:nvSpPr>
          <p:spPr bwMode="auto">
            <a:xfrm>
              <a:off x="2065" y="3144"/>
              <a:ext cx="324" cy="339"/>
            </a:xfrm>
            <a:prstGeom prst="ellipse">
              <a:avLst/>
            </a:prstGeom>
            <a:noFill/>
            <a:ln w="14288">
              <a:solidFill>
                <a:srgbClr val="D8B1B3"/>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18" name="Oval 346"/>
            <p:cNvSpPr>
              <a:spLocks noChangeArrowheads="1"/>
            </p:cNvSpPr>
            <p:nvPr/>
          </p:nvSpPr>
          <p:spPr bwMode="auto">
            <a:xfrm>
              <a:off x="2067" y="3146"/>
              <a:ext cx="320" cy="335"/>
            </a:xfrm>
            <a:prstGeom prst="ellipse">
              <a:avLst/>
            </a:prstGeom>
            <a:noFill/>
            <a:ln w="14288">
              <a:solidFill>
                <a:srgbClr val="D7AFB1"/>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19" name="Oval 347"/>
            <p:cNvSpPr>
              <a:spLocks noChangeArrowheads="1"/>
            </p:cNvSpPr>
            <p:nvPr/>
          </p:nvSpPr>
          <p:spPr bwMode="auto">
            <a:xfrm>
              <a:off x="2069" y="3148"/>
              <a:ext cx="317" cy="331"/>
            </a:xfrm>
            <a:prstGeom prst="ellipse">
              <a:avLst/>
            </a:prstGeom>
            <a:noFill/>
            <a:ln w="14288">
              <a:solidFill>
                <a:srgbClr val="D6ADAF"/>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20" name="Oval 348"/>
            <p:cNvSpPr>
              <a:spLocks noChangeArrowheads="1"/>
            </p:cNvSpPr>
            <p:nvPr/>
          </p:nvSpPr>
          <p:spPr bwMode="auto">
            <a:xfrm>
              <a:off x="2070" y="3150"/>
              <a:ext cx="314" cy="327"/>
            </a:xfrm>
            <a:prstGeom prst="ellipse">
              <a:avLst/>
            </a:prstGeom>
            <a:noFill/>
            <a:ln w="14288">
              <a:solidFill>
                <a:srgbClr val="D5ABAD"/>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21" name="Oval 349"/>
            <p:cNvSpPr>
              <a:spLocks noChangeArrowheads="1"/>
            </p:cNvSpPr>
            <p:nvPr/>
          </p:nvSpPr>
          <p:spPr bwMode="auto">
            <a:xfrm>
              <a:off x="2072" y="3152"/>
              <a:ext cx="310" cy="323"/>
            </a:xfrm>
            <a:prstGeom prst="ellipse">
              <a:avLst/>
            </a:prstGeom>
            <a:noFill/>
            <a:ln w="14288">
              <a:solidFill>
                <a:srgbClr val="D4A9AB"/>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22" name="Oval 350"/>
            <p:cNvSpPr>
              <a:spLocks noChangeArrowheads="1"/>
            </p:cNvSpPr>
            <p:nvPr/>
          </p:nvSpPr>
          <p:spPr bwMode="auto">
            <a:xfrm>
              <a:off x="2074" y="3154"/>
              <a:ext cx="306" cy="319"/>
            </a:xfrm>
            <a:prstGeom prst="ellipse">
              <a:avLst/>
            </a:prstGeom>
            <a:noFill/>
            <a:ln w="14288">
              <a:solidFill>
                <a:srgbClr val="D3A7A9"/>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23" name="Oval 351"/>
            <p:cNvSpPr>
              <a:spLocks noChangeArrowheads="1"/>
            </p:cNvSpPr>
            <p:nvPr/>
          </p:nvSpPr>
          <p:spPr bwMode="auto">
            <a:xfrm>
              <a:off x="2076" y="3156"/>
              <a:ext cx="302" cy="316"/>
            </a:xfrm>
            <a:prstGeom prst="ellipse">
              <a:avLst/>
            </a:prstGeom>
            <a:noFill/>
            <a:ln w="14288">
              <a:solidFill>
                <a:srgbClr val="D2A5A7"/>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24" name="Oval 352"/>
            <p:cNvSpPr>
              <a:spLocks noChangeArrowheads="1"/>
            </p:cNvSpPr>
            <p:nvPr/>
          </p:nvSpPr>
          <p:spPr bwMode="auto">
            <a:xfrm>
              <a:off x="2078" y="3158"/>
              <a:ext cx="298" cy="312"/>
            </a:xfrm>
            <a:prstGeom prst="ellipse">
              <a:avLst/>
            </a:prstGeom>
            <a:noFill/>
            <a:ln w="14288">
              <a:solidFill>
                <a:srgbClr val="D1A3A5"/>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25" name="Oval 353"/>
            <p:cNvSpPr>
              <a:spLocks noChangeArrowheads="1"/>
            </p:cNvSpPr>
            <p:nvPr/>
          </p:nvSpPr>
          <p:spPr bwMode="auto">
            <a:xfrm>
              <a:off x="2080" y="3160"/>
              <a:ext cx="295" cy="308"/>
            </a:xfrm>
            <a:prstGeom prst="ellipse">
              <a:avLst/>
            </a:prstGeom>
            <a:noFill/>
            <a:ln w="14288">
              <a:solidFill>
                <a:srgbClr val="D0A1A3"/>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26" name="Oval 354"/>
            <p:cNvSpPr>
              <a:spLocks noChangeArrowheads="1"/>
            </p:cNvSpPr>
            <p:nvPr/>
          </p:nvSpPr>
          <p:spPr bwMode="auto">
            <a:xfrm>
              <a:off x="2081" y="3162"/>
              <a:ext cx="292" cy="304"/>
            </a:xfrm>
            <a:prstGeom prst="ellipse">
              <a:avLst/>
            </a:prstGeom>
            <a:noFill/>
            <a:ln w="14288">
              <a:solidFill>
                <a:srgbClr val="CF9FA1"/>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27" name="Oval 355"/>
            <p:cNvSpPr>
              <a:spLocks noChangeArrowheads="1"/>
            </p:cNvSpPr>
            <p:nvPr/>
          </p:nvSpPr>
          <p:spPr bwMode="auto">
            <a:xfrm>
              <a:off x="2083" y="3163"/>
              <a:ext cx="289" cy="301"/>
            </a:xfrm>
            <a:prstGeom prst="ellipse">
              <a:avLst/>
            </a:prstGeom>
            <a:noFill/>
            <a:ln w="14288">
              <a:solidFill>
                <a:srgbClr val="CE9D9F"/>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28" name="Oval 356"/>
            <p:cNvSpPr>
              <a:spLocks noChangeArrowheads="1"/>
            </p:cNvSpPr>
            <p:nvPr/>
          </p:nvSpPr>
          <p:spPr bwMode="auto">
            <a:xfrm>
              <a:off x="2085" y="3165"/>
              <a:ext cx="285" cy="297"/>
            </a:xfrm>
            <a:prstGeom prst="ellipse">
              <a:avLst/>
            </a:prstGeom>
            <a:noFill/>
            <a:ln w="14288">
              <a:solidFill>
                <a:srgbClr val="CD9B9E"/>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29" name="Oval 357"/>
            <p:cNvSpPr>
              <a:spLocks noChangeArrowheads="1"/>
            </p:cNvSpPr>
            <p:nvPr/>
          </p:nvSpPr>
          <p:spPr bwMode="auto">
            <a:xfrm>
              <a:off x="2086" y="3167"/>
              <a:ext cx="282" cy="293"/>
            </a:xfrm>
            <a:prstGeom prst="ellipse">
              <a:avLst/>
            </a:prstGeom>
            <a:noFill/>
            <a:ln w="14288">
              <a:solidFill>
                <a:srgbClr val="CC999C"/>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30" name="Oval 358"/>
            <p:cNvSpPr>
              <a:spLocks noChangeArrowheads="1"/>
            </p:cNvSpPr>
            <p:nvPr/>
          </p:nvSpPr>
          <p:spPr bwMode="auto">
            <a:xfrm>
              <a:off x="2088" y="3169"/>
              <a:ext cx="278" cy="289"/>
            </a:xfrm>
            <a:prstGeom prst="ellipse">
              <a:avLst/>
            </a:prstGeom>
            <a:noFill/>
            <a:ln w="14288">
              <a:solidFill>
                <a:srgbClr val="CB979A"/>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31" name="Oval 359"/>
            <p:cNvSpPr>
              <a:spLocks noChangeArrowheads="1"/>
            </p:cNvSpPr>
            <p:nvPr/>
          </p:nvSpPr>
          <p:spPr bwMode="auto">
            <a:xfrm>
              <a:off x="2090" y="3171"/>
              <a:ext cx="275" cy="285"/>
            </a:xfrm>
            <a:prstGeom prst="ellipse">
              <a:avLst/>
            </a:prstGeom>
            <a:noFill/>
            <a:ln w="14288">
              <a:solidFill>
                <a:srgbClr val="CA9598"/>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32" name="Oval 360"/>
            <p:cNvSpPr>
              <a:spLocks noChangeArrowheads="1"/>
            </p:cNvSpPr>
            <p:nvPr/>
          </p:nvSpPr>
          <p:spPr bwMode="auto">
            <a:xfrm>
              <a:off x="2092" y="3173"/>
              <a:ext cx="271" cy="281"/>
            </a:xfrm>
            <a:prstGeom prst="ellipse">
              <a:avLst/>
            </a:prstGeom>
            <a:noFill/>
            <a:ln w="14288">
              <a:solidFill>
                <a:srgbClr val="C99396"/>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33" name="Oval 361"/>
            <p:cNvSpPr>
              <a:spLocks noChangeArrowheads="1"/>
            </p:cNvSpPr>
            <p:nvPr/>
          </p:nvSpPr>
          <p:spPr bwMode="auto">
            <a:xfrm>
              <a:off x="2093" y="3175"/>
              <a:ext cx="268" cy="278"/>
            </a:xfrm>
            <a:prstGeom prst="ellipse">
              <a:avLst/>
            </a:prstGeom>
            <a:noFill/>
            <a:ln w="14288">
              <a:solidFill>
                <a:srgbClr val="C89194"/>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34" name="Oval 362"/>
            <p:cNvSpPr>
              <a:spLocks noChangeArrowheads="1"/>
            </p:cNvSpPr>
            <p:nvPr/>
          </p:nvSpPr>
          <p:spPr bwMode="auto">
            <a:xfrm>
              <a:off x="2095" y="3177"/>
              <a:ext cx="264" cy="274"/>
            </a:xfrm>
            <a:prstGeom prst="ellipse">
              <a:avLst/>
            </a:prstGeom>
            <a:noFill/>
            <a:ln w="14288">
              <a:solidFill>
                <a:srgbClr val="C78F92"/>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35" name="Oval 363"/>
            <p:cNvSpPr>
              <a:spLocks noChangeArrowheads="1"/>
            </p:cNvSpPr>
            <p:nvPr/>
          </p:nvSpPr>
          <p:spPr bwMode="auto">
            <a:xfrm>
              <a:off x="2097" y="3179"/>
              <a:ext cx="260" cy="270"/>
            </a:xfrm>
            <a:prstGeom prst="ellipse">
              <a:avLst/>
            </a:prstGeom>
            <a:noFill/>
            <a:ln w="14288">
              <a:solidFill>
                <a:srgbClr val="C68D90"/>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36" name="Oval 364"/>
            <p:cNvSpPr>
              <a:spLocks noChangeArrowheads="1"/>
            </p:cNvSpPr>
            <p:nvPr/>
          </p:nvSpPr>
          <p:spPr bwMode="auto">
            <a:xfrm>
              <a:off x="2099" y="3181"/>
              <a:ext cx="256" cy="267"/>
            </a:xfrm>
            <a:prstGeom prst="ellipse">
              <a:avLst/>
            </a:prstGeom>
            <a:noFill/>
            <a:ln w="14288">
              <a:solidFill>
                <a:srgbClr val="C58B8E"/>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37" name="Oval 365"/>
            <p:cNvSpPr>
              <a:spLocks noChangeArrowheads="1"/>
            </p:cNvSpPr>
            <p:nvPr/>
          </p:nvSpPr>
          <p:spPr bwMode="auto">
            <a:xfrm>
              <a:off x="2101" y="3183"/>
              <a:ext cx="252" cy="263"/>
            </a:xfrm>
            <a:prstGeom prst="ellipse">
              <a:avLst/>
            </a:prstGeom>
            <a:noFill/>
            <a:ln w="14288">
              <a:solidFill>
                <a:srgbClr val="C4898C"/>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38" name="Oval 366"/>
            <p:cNvSpPr>
              <a:spLocks noChangeArrowheads="1"/>
            </p:cNvSpPr>
            <p:nvPr/>
          </p:nvSpPr>
          <p:spPr bwMode="auto">
            <a:xfrm>
              <a:off x="2103" y="3185"/>
              <a:ext cx="249" cy="259"/>
            </a:xfrm>
            <a:prstGeom prst="ellipse">
              <a:avLst/>
            </a:prstGeom>
            <a:noFill/>
            <a:ln w="14288">
              <a:solidFill>
                <a:srgbClr val="C3878A"/>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39" name="Oval 367"/>
            <p:cNvSpPr>
              <a:spLocks noChangeArrowheads="1"/>
            </p:cNvSpPr>
            <p:nvPr/>
          </p:nvSpPr>
          <p:spPr bwMode="auto">
            <a:xfrm>
              <a:off x="2104" y="3187"/>
              <a:ext cx="247" cy="255"/>
            </a:xfrm>
            <a:prstGeom prst="ellipse">
              <a:avLst/>
            </a:prstGeom>
            <a:noFill/>
            <a:ln w="14288">
              <a:solidFill>
                <a:srgbClr val="C28588"/>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40" name="Oval 368"/>
            <p:cNvSpPr>
              <a:spLocks noChangeArrowheads="1"/>
            </p:cNvSpPr>
            <p:nvPr/>
          </p:nvSpPr>
          <p:spPr bwMode="auto">
            <a:xfrm>
              <a:off x="2106" y="3188"/>
              <a:ext cx="243" cy="252"/>
            </a:xfrm>
            <a:prstGeom prst="ellipse">
              <a:avLst/>
            </a:prstGeom>
            <a:noFill/>
            <a:ln w="14288">
              <a:solidFill>
                <a:srgbClr val="C18386"/>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41" name="Oval 369"/>
            <p:cNvSpPr>
              <a:spLocks noChangeArrowheads="1"/>
            </p:cNvSpPr>
            <p:nvPr/>
          </p:nvSpPr>
          <p:spPr bwMode="auto">
            <a:xfrm>
              <a:off x="2107" y="3190"/>
              <a:ext cx="240" cy="248"/>
            </a:xfrm>
            <a:prstGeom prst="ellipse">
              <a:avLst/>
            </a:prstGeom>
            <a:noFill/>
            <a:ln w="14288">
              <a:solidFill>
                <a:srgbClr val="C08185"/>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42" name="Oval 370"/>
            <p:cNvSpPr>
              <a:spLocks noChangeArrowheads="1"/>
            </p:cNvSpPr>
            <p:nvPr/>
          </p:nvSpPr>
          <p:spPr bwMode="auto">
            <a:xfrm>
              <a:off x="2109" y="3192"/>
              <a:ext cx="236" cy="244"/>
            </a:xfrm>
            <a:prstGeom prst="ellipse">
              <a:avLst/>
            </a:prstGeom>
            <a:noFill/>
            <a:ln w="14288">
              <a:solidFill>
                <a:srgbClr val="C08083"/>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43" name="Oval 371"/>
            <p:cNvSpPr>
              <a:spLocks noChangeArrowheads="1"/>
            </p:cNvSpPr>
            <p:nvPr/>
          </p:nvSpPr>
          <p:spPr bwMode="auto">
            <a:xfrm>
              <a:off x="2111" y="3192"/>
              <a:ext cx="232" cy="244"/>
            </a:xfrm>
            <a:prstGeom prst="ellipse">
              <a:avLst/>
            </a:prstGeom>
            <a:noFill/>
            <a:ln w="14288">
              <a:solidFill>
                <a:srgbClr val="BF7E81"/>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44" name="Oval 372"/>
            <p:cNvSpPr>
              <a:spLocks noChangeArrowheads="1"/>
            </p:cNvSpPr>
            <p:nvPr/>
          </p:nvSpPr>
          <p:spPr bwMode="auto">
            <a:xfrm>
              <a:off x="2113" y="3194"/>
              <a:ext cx="229" cy="240"/>
            </a:xfrm>
            <a:prstGeom prst="ellipse">
              <a:avLst/>
            </a:prstGeom>
            <a:noFill/>
            <a:ln w="14288">
              <a:solidFill>
                <a:srgbClr val="BE7C7F"/>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45" name="Oval 373"/>
            <p:cNvSpPr>
              <a:spLocks noChangeArrowheads="1"/>
            </p:cNvSpPr>
            <p:nvPr/>
          </p:nvSpPr>
          <p:spPr bwMode="auto">
            <a:xfrm>
              <a:off x="2114" y="3196"/>
              <a:ext cx="226" cy="236"/>
            </a:xfrm>
            <a:prstGeom prst="ellipse">
              <a:avLst/>
            </a:prstGeom>
            <a:noFill/>
            <a:ln w="14288">
              <a:solidFill>
                <a:srgbClr val="BD7A7D"/>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46" name="Oval 374"/>
            <p:cNvSpPr>
              <a:spLocks noChangeArrowheads="1"/>
            </p:cNvSpPr>
            <p:nvPr/>
          </p:nvSpPr>
          <p:spPr bwMode="auto">
            <a:xfrm>
              <a:off x="2116" y="3198"/>
              <a:ext cx="222" cy="232"/>
            </a:xfrm>
            <a:prstGeom prst="ellipse">
              <a:avLst/>
            </a:prstGeom>
            <a:noFill/>
            <a:ln w="14288">
              <a:solidFill>
                <a:srgbClr val="BC787B"/>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47" name="Oval 375"/>
            <p:cNvSpPr>
              <a:spLocks noChangeArrowheads="1"/>
            </p:cNvSpPr>
            <p:nvPr/>
          </p:nvSpPr>
          <p:spPr bwMode="auto">
            <a:xfrm>
              <a:off x="2118" y="3200"/>
              <a:ext cx="218" cy="228"/>
            </a:xfrm>
            <a:prstGeom prst="ellipse">
              <a:avLst/>
            </a:prstGeom>
            <a:noFill/>
            <a:ln w="14288">
              <a:solidFill>
                <a:srgbClr val="BB7679"/>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48" name="Oval 376"/>
            <p:cNvSpPr>
              <a:spLocks noChangeArrowheads="1"/>
            </p:cNvSpPr>
            <p:nvPr/>
          </p:nvSpPr>
          <p:spPr bwMode="auto">
            <a:xfrm>
              <a:off x="2120" y="3202"/>
              <a:ext cx="214" cy="224"/>
            </a:xfrm>
            <a:prstGeom prst="ellipse">
              <a:avLst/>
            </a:prstGeom>
            <a:noFill/>
            <a:ln w="14288">
              <a:solidFill>
                <a:srgbClr val="BA7477"/>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49" name="Oval 377"/>
            <p:cNvSpPr>
              <a:spLocks noChangeArrowheads="1"/>
            </p:cNvSpPr>
            <p:nvPr/>
          </p:nvSpPr>
          <p:spPr bwMode="auto">
            <a:xfrm>
              <a:off x="2122" y="3204"/>
              <a:ext cx="210" cy="221"/>
            </a:xfrm>
            <a:prstGeom prst="ellipse">
              <a:avLst/>
            </a:prstGeom>
            <a:noFill/>
            <a:ln w="14288">
              <a:solidFill>
                <a:srgbClr val="B97275"/>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50" name="Oval 378"/>
            <p:cNvSpPr>
              <a:spLocks noChangeArrowheads="1"/>
            </p:cNvSpPr>
            <p:nvPr/>
          </p:nvSpPr>
          <p:spPr bwMode="auto">
            <a:xfrm>
              <a:off x="2124" y="3206"/>
              <a:ext cx="206" cy="217"/>
            </a:xfrm>
            <a:prstGeom prst="ellipse">
              <a:avLst/>
            </a:prstGeom>
            <a:noFill/>
            <a:ln w="14288">
              <a:solidFill>
                <a:srgbClr val="B87073"/>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51" name="Oval 379"/>
            <p:cNvSpPr>
              <a:spLocks noChangeArrowheads="1"/>
            </p:cNvSpPr>
            <p:nvPr/>
          </p:nvSpPr>
          <p:spPr bwMode="auto">
            <a:xfrm>
              <a:off x="2126" y="3208"/>
              <a:ext cx="203" cy="213"/>
            </a:xfrm>
            <a:prstGeom prst="ellipse">
              <a:avLst/>
            </a:prstGeom>
            <a:noFill/>
            <a:ln w="14288">
              <a:solidFill>
                <a:srgbClr val="B76E71"/>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52" name="Oval 380"/>
            <p:cNvSpPr>
              <a:spLocks noChangeArrowheads="1"/>
            </p:cNvSpPr>
            <p:nvPr/>
          </p:nvSpPr>
          <p:spPr bwMode="auto">
            <a:xfrm>
              <a:off x="2127" y="3210"/>
              <a:ext cx="201" cy="209"/>
            </a:xfrm>
            <a:prstGeom prst="ellipse">
              <a:avLst/>
            </a:prstGeom>
            <a:noFill/>
            <a:ln w="14288">
              <a:solidFill>
                <a:srgbClr val="B66C6F"/>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53" name="Oval 381"/>
            <p:cNvSpPr>
              <a:spLocks noChangeArrowheads="1"/>
            </p:cNvSpPr>
            <p:nvPr/>
          </p:nvSpPr>
          <p:spPr bwMode="auto">
            <a:xfrm>
              <a:off x="2129" y="3211"/>
              <a:ext cx="197" cy="206"/>
            </a:xfrm>
            <a:prstGeom prst="ellipse">
              <a:avLst/>
            </a:prstGeom>
            <a:noFill/>
            <a:ln w="14288">
              <a:solidFill>
                <a:srgbClr val="B56A6E"/>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54" name="Oval 382"/>
            <p:cNvSpPr>
              <a:spLocks noChangeArrowheads="1"/>
            </p:cNvSpPr>
            <p:nvPr/>
          </p:nvSpPr>
          <p:spPr bwMode="auto">
            <a:xfrm>
              <a:off x="2130" y="3212"/>
              <a:ext cx="194" cy="203"/>
            </a:xfrm>
            <a:prstGeom prst="ellipse">
              <a:avLst/>
            </a:prstGeom>
            <a:noFill/>
            <a:ln w="14288">
              <a:solidFill>
                <a:srgbClr val="B4686C"/>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55" name="Oval 383"/>
            <p:cNvSpPr>
              <a:spLocks noChangeArrowheads="1"/>
            </p:cNvSpPr>
            <p:nvPr/>
          </p:nvSpPr>
          <p:spPr bwMode="auto">
            <a:xfrm>
              <a:off x="2132" y="3214"/>
              <a:ext cx="190" cy="199"/>
            </a:xfrm>
            <a:prstGeom prst="ellipse">
              <a:avLst/>
            </a:prstGeom>
            <a:noFill/>
            <a:ln w="14288">
              <a:solidFill>
                <a:srgbClr val="B3666A"/>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56" name="Oval 384"/>
            <p:cNvSpPr>
              <a:spLocks noChangeArrowheads="1"/>
            </p:cNvSpPr>
            <p:nvPr/>
          </p:nvSpPr>
          <p:spPr bwMode="auto">
            <a:xfrm>
              <a:off x="2134" y="3216"/>
              <a:ext cx="186" cy="195"/>
            </a:xfrm>
            <a:prstGeom prst="ellipse">
              <a:avLst/>
            </a:prstGeom>
            <a:noFill/>
            <a:ln w="14288">
              <a:solidFill>
                <a:srgbClr val="B26468"/>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57" name="Oval 385"/>
            <p:cNvSpPr>
              <a:spLocks noChangeArrowheads="1"/>
            </p:cNvSpPr>
            <p:nvPr/>
          </p:nvSpPr>
          <p:spPr bwMode="auto">
            <a:xfrm>
              <a:off x="2136" y="3218"/>
              <a:ext cx="183" cy="191"/>
            </a:xfrm>
            <a:prstGeom prst="ellipse">
              <a:avLst/>
            </a:prstGeom>
            <a:noFill/>
            <a:ln w="14288">
              <a:solidFill>
                <a:srgbClr val="B16266"/>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58" name="Oval 386"/>
            <p:cNvSpPr>
              <a:spLocks noChangeArrowheads="1"/>
            </p:cNvSpPr>
            <p:nvPr/>
          </p:nvSpPr>
          <p:spPr bwMode="auto">
            <a:xfrm>
              <a:off x="2137" y="3220"/>
              <a:ext cx="180" cy="187"/>
            </a:xfrm>
            <a:prstGeom prst="ellipse">
              <a:avLst/>
            </a:prstGeom>
            <a:noFill/>
            <a:ln w="14288">
              <a:solidFill>
                <a:srgbClr val="B06064"/>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59" name="Oval 387"/>
            <p:cNvSpPr>
              <a:spLocks noChangeArrowheads="1"/>
            </p:cNvSpPr>
            <p:nvPr/>
          </p:nvSpPr>
          <p:spPr bwMode="auto">
            <a:xfrm>
              <a:off x="2139" y="3222"/>
              <a:ext cx="176" cy="183"/>
            </a:xfrm>
            <a:prstGeom prst="ellipse">
              <a:avLst/>
            </a:prstGeom>
            <a:noFill/>
            <a:ln w="14288">
              <a:solidFill>
                <a:srgbClr val="AF5E62"/>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60" name="Oval 388"/>
            <p:cNvSpPr>
              <a:spLocks noChangeArrowheads="1"/>
            </p:cNvSpPr>
            <p:nvPr/>
          </p:nvSpPr>
          <p:spPr bwMode="auto">
            <a:xfrm>
              <a:off x="2141" y="3224"/>
              <a:ext cx="172" cy="179"/>
            </a:xfrm>
            <a:prstGeom prst="ellipse">
              <a:avLst/>
            </a:prstGeom>
            <a:noFill/>
            <a:ln w="14288">
              <a:solidFill>
                <a:srgbClr val="AE5C60"/>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61" name="Oval 389"/>
            <p:cNvSpPr>
              <a:spLocks noChangeArrowheads="1"/>
            </p:cNvSpPr>
            <p:nvPr/>
          </p:nvSpPr>
          <p:spPr bwMode="auto">
            <a:xfrm>
              <a:off x="2143" y="3226"/>
              <a:ext cx="168" cy="175"/>
            </a:xfrm>
            <a:prstGeom prst="ellipse">
              <a:avLst/>
            </a:prstGeom>
            <a:noFill/>
            <a:ln w="14288">
              <a:solidFill>
                <a:srgbClr val="AD5A5E"/>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62" name="Oval 390"/>
            <p:cNvSpPr>
              <a:spLocks noChangeArrowheads="1"/>
            </p:cNvSpPr>
            <p:nvPr/>
          </p:nvSpPr>
          <p:spPr bwMode="auto">
            <a:xfrm>
              <a:off x="2145" y="3228"/>
              <a:ext cx="164" cy="172"/>
            </a:xfrm>
            <a:prstGeom prst="ellipse">
              <a:avLst/>
            </a:prstGeom>
            <a:noFill/>
            <a:ln w="14288">
              <a:solidFill>
                <a:srgbClr val="AC585C"/>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63" name="Oval 391"/>
            <p:cNvSpPr>
              <a:spLocks noChangeArrowheads="1"/>
            </p:cNvSpPr>
            <p:nvPr/>
          </p:nvSpPr>
          <p:spPr bwMode="auto">
            <a:xfrm>
              <a:off x="2147" y="3230"/>
              <a:ext cx="161" cy="168"/>
            </a:xfrm>
            <a:prstGeom prst="ellipse">
              <a:avLst/>
            </a:prstGeom>
            <a:noFill/>
            <a:ln w="14288">
              <a:solidFill>
                <a:srgbClr val="AB565A"/>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64" name="Oval 392"/>
            <p:cNvSpPr>
              <a:spLocks noChangeArrowheads="1"/>
            </p:cNvSpPr>
            <p:nvPr/>
          </p:nvSpPr>
          <p:spPr bwMode="auto">
            <a:xfrm>
              <a:off x="2149" y="3232"/>
              <a:ext cx="158" cy="164"/>
            </a:xfrm>
            <a:prstGeom prst="ellipse">
              <a:avLst/>
            </a:prstGeom>
            <a:noFill/>
            <a:ln w="14288">
              <a:solidFill>
                <a:srgbClr val="AA5458"/>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65" name="Oval 393"/>
            <p:cNvSpPr>
              <a:spLocks noChangeArrowheads="1"/>
            </p:cNvSpPr>
            <p:nvPr/>
          </p:nvSpPr>
          <p:spPr bwMode="auto">
            <a:xfrm>
              <a:off x="2150" y="3234"/>
              <a:ext cx="155" cy="160"/>
            </a:xfrm>
            <a:prstGeom prst="ellipse">
              <a:avLst/>
            </a:prstGeom>
            <a:noFill/>
            <a:ln w="14288">
              <a:solidFill>
                <a:srgbClr val="A95256"/>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66" name="Oval 394"/>
            <p:cNvSpPr>
              <a:spLocks noChangeArrowheads="1"/>
            </p:cNvSpPr>
            <p:nvPr/>
          </p:nvSpPr>
          <p:spPr bwMode="auto">
            <a:xfrm>
              <a:off x="2151" y="3235"/>
              <a:ext cx="152" cy="157"/>
            </a:xfrm>
            <a:prstGeom prst="ellipse">
              <a:avLst/>
            </a:prstGeom>
            <a:noFill/>
            <a:ln w="14288">
              <a:solidFill>
                <a:srgbClr val="A85055"/>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67" name="Oval 395"/>
            <p:cNvSpPr>
              <a:spLocks noChangeArrowheads="1"/>
            </p:cNvSpPr>
            <p:nvPr/>
          </p:nvSpPr>
          <p:spPr bwMode="auto">
            <a:xfrm>
              <a:off x="2153" y="3237"/>
              <a:ext cx="148" cy="153"/>
            </a:xfrm>
            <a:prstGeom prst="ellipse">
              <a:avLst/>
            </a:prstGeom>
            <a:noFill/>
            <a:ln w="14288">
              <a:solidFill>
                <a:srgbClr val="A74E53"/>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68" name="Oval 396"/>
            <p:cNvSpPr>
              <a:spLocks noChangeArrowheads="1"/>
            </p:cNvSpPr>
            <p:nvPr/>
          </p:nvSpPr>
          <p:spPr bwMode="auto">
            <a:xfrm>
              <a:off x="2155" y="3239"/>
              <a:ext cx="144" cy="149"/>
            </a:xfrm>
            <a:prstGeom prst="ellipse">
              <a:avLst/>
            </a:prstGeom>
            <a:noFill/>
            <a:ln w="14288">
              <a:solidFill>
                <a:srgbClr val="A64C51"/>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69" name="Oval 397"/>
            <p:cNvSpPr>
              <a:spLocks noChangeArrowheads="1"/>
            </p:cNvSpPr>
            <p:nvPr/>
          </p:nvSpPr>
          <p:spPr bwMode="auto">
            <a:xfrm>
              <a:off x="2157" y="3241"/>
              <a:ext cx="140" cy="145"/>
            </a:xfrm>
            <a:prstGeom prst="ellipse">
              <a:avLst/>
            </a:prstGeom>
            <a:noFill/>
            <a:ln w="14288">
              <a:solidFill>
                <a:srgbClr val="A54A4F"/>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70" name="Oval 398"/>
            <p:cNvSpPr>
              <a:spLocks noChangeArrowheads="1"/>
            </p:cNvSpPr>
            <p:nvPr/>
          </p:nvSpPr>
          <p:spPr bwMode="auto">
            <a:xfrm>
              <a:off x="2159" y="3243"/>
              <a:ext cx="137" cy="141"/>
            </a:xfrm>
            <a:prstGeom prst="ellipse">
              <a:avLst/>
            </a:prstGeom>
            <a:noFill/>
            <a:ln w="14288">
              <a:solidFill>
                <a:srgbClr val="A4484D"/>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71" name="Oval 399"/>
            <p:cNvSpPr>
              <a:spLocks noChangeArrowheads="1"/>
            </p:cNvSpPr>
            <p:nvPr/>
          </p:nvSpPr>
          <p:spPr bwMode="auto">
            <a:xfrm>
              <a:off x="2160" y="3245"/>
              <a:ext cx="134" cy="137"/>
            </a:xfrm>
            <a:prstGeom prst="ellipse">
              <a:avLst/>
            </a:prstGeom>
            <a:noFill/>
            <a:ln w="14288">
              <a:solidFill>
                <a:srgbClr val="A3464B"/>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72" name="Oval 400"/>
            <p:cNvSpPr>
              <a:spLocks noChangeArrowheads="1"/>
            </p:cNvSpPr>
            <p:nvPr/>
          </p:nvSpPr>
          <p:spPr bwMode="auto">
            <a:xfrm>
              <a:off x="2162" y="3247"/>
              <a:ext cx="130" cy="133"/>
            </a:xfrm>
            <a:prstGeom prst="ellipse">
              <a:avLst/>
            </a:prstGeom>
            <a:noFill/>
            <a:ln w="14288">
              <a:solidFill>
                <a:srgbClr val="A24449"/>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73" name="Oval 401"/>
            <p:cNvSpPr>
              <a:spLocks noChangeArrowheads="1"/>
            </p:cNvSpPr>
            <p:nvPr/>
          </p:nvSpPr>
          <p:spPr bwMode="auto">
            <a:xfrm>
              <a:off x="2164" y="3249"/>
              <a:ext cx="126" cy="129"/>
            </a:xfrm>
            <a:prstGeom prst="ellipse">
              <a:avLst/>
            </a:prstGeom>
            <a:noFill/>
            <a:ln w="14288">
              <a:solidFill>
                <a:srgbClr val="A14247"/>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74" name="Oval 402"/>
            <p:cNvSpPr>
              <a:spLocks noChangeArrowheads="1"/>
            </p:cNvSpPr>
            <p:nvPr/>
          </p:nvSpPr>
          <p:spPr bwMode="auto">
            <a:xfrm>
              <a:off x="2166" y="3251"/>
              <a:ext cx="122" cy="126"/>
            </a:xfrm>
            <a:prstGeom prst="ellipse">
              <a:avLst/>
            </a:prstGeom>
            <a:noFill/>
            <a:ln w="14288">
              <a:solidFill>
                <a:srgbClr val="A04045"/>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75" name="Oval 403"/>
            <p:cNvSpPr>
              <a:spLocks noChangeArrowheads="1"/>
            </p:cNvSpPr>
            <p:nvPr/>
          </p:nvSpPr>
          <p:spPr bwMode="auto">
            <a:xfrm>
              <a:off x="2168" y="3253"/>
              <a:ext cx="118" cy="122"/>
            </a:xfrm>
            <a:prstGeom prst="ellipse">
              <a:avLst/>
            </a:prstGeom>
            <a:noFill/>
            <a:ln w="14288">
              <a:solidFill>
                <a:srgbClr val="9F3F43"/>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76" name="Oval 404"/>
            <p:cNvSpPr>
              <a:spLocks noChangeArrowheads="1"/>
            </p:cNvSpPr>
            <p:nvPr/>
          </p:nvSpPr>
          <p:spPr bwMode="auto">
            <a:xfrm>
              <a:off x="2170" y="3253"/>
              <a:ext cx="115" cy="122"/>
            </a:xfrm>
            <a:prstGeom prst="ellipse">
              <a:avLst/>
            </a:prstGeom>
            <a:noFill/>
            <a:ln w="14288">
              <a:solidFill>
                <a:srgbClr val="9E3D41"/>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77" name="Oval 405"/>
            <p:cNvSpPr>
              <a:spLocks noChangeArrowheads="1"/>
            </p:cNvSpPr>
            <p:nvPr/>
          </p:nvSpPr>
          <p:spPr bwMode="auto">
            <a:xfrm>
              <a:off x="2171" y="3255"/>
              <a:ext cx="113" cy="118"/>
            </a:xfrm>
            <a:prstGeom prst="ellipse">
              <a:avLst/>
            </a:prstGeom>
            <a:noFill/>
            <a:ln w="14288">
              <a:solidFill>
                <a:srgbClr val="9D3B3F"/>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78" name="Oval 406"/>
            <p:cNvSpPr>
              <a:spLocks noChangeArrowheads="1"/>
            </p:cNvSpPr>
            <p:nvPr/>
          </p:nvSpPr>
          <p:spPr bwMode="auto">
            <a:xfrm>
              <a:off x="2173" y="3257"/>
              <a:ext cx="109" cy="115"/>
            </a:xfrm>
            <a:prstGeom prst="ellipse">
              <a:avLst/>
            </a:prstGeom>
            <a:noFill/>
            <a:ln w="14288">
              <a:solidFill>
                <a:srgbClr val="9C393D"/>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79" name="Oval 407"/>
            <p:cNvSpPr>
              <a:spLocks noChangeArrowheads="1"/>
            </p:cNvSpPr>
            <p:nvPr/>
          </p:nvSpPr>
          <p:spPr bwMode="auto">
            <a:xfrm>
              <a:off x="2174" y="3258"/>
              <a:ext cx="106" cy="112"/>
            </a:xfrm>
            <a:prstGeom prst="ellipse">
              <a:avLst/>
            </a:prstGeom>
            <a:noFill/>
            <a:ln w="14288">
              <a:solidFill>
                <a:srgbClr val="9B373C"/>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80" name="Oval 408"/>
            <p:cNvSpPr>
              <a:spLocks noChangeArrowheads="1"/>
            </p:cNvSpPr>
            <p:nvPr/>
          </p:nvSpPr>
          <p:spPr bwMode="auto">
            <a:xfrm>
              <a:off x="2176" y="3260"/>
              <a:ext cx="102" cy="108"/>
            </a:xfrm>
            <a:prstGeom prst="ellipse">
              <a:avLst/>
            </a:prstGeom>
            <a:noFill/>
            <a:ln w="14288">
              <a:solidFill>
                <a:srgbClr val="9A353A"/>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81" name="Oval 409"/>
            <p:cNvSpPr>
              <a:spLocks noChangeArrowheads="1"/>
            </p:cNvSpPr>
            <p:nvPr/>
          </p:nvSpPr>
          <p:spPr bwMode="auto">
            <a:xfrm>
              <a:off x="2178" y="3262"/>
              <a:ext cx="98" cy="104"/>
            </a:xfrm>
            <a:prstGeom prst="ellipse">
              <a:avLst/>
            </a:prstGeom>
            <a:noFill/>
            <a:ln w="14288">
              <a:solidFill>
                <a:srgbClr val="993338"/>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82" name="Oval 410"/>
            <p:cNvSpPr>
              <a:spLocks noChangeArrowheads="1"/>
            </p:cNvSpPr>
            <p:nvPr/>
          </p:nvSpPr>
          <p:spPr bwMode="auto">
            <a:xfrm>
              <a:off x="2180" y="3264"/>
              <a:ext cx="94" cy="100"/>
            </a:xfrm>
            <a:prstGeom prst="ellipse">
              <a:avLst/>
            </a:prstGeom>
            <a:noFill/>
            <a:ln w="14288">
              <a:solidFill>
                <a:srgbClr val="983136"/>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83" name="Oval 411"/>
            <p:cNvSpPr>
              <a:spLocks noChangeArrowheads="1"/>
            </p:cNvSpPr>
            <p:nvPr/>
          </p:nvSpPr>
          <p:spPr bwMode="auto">
            <a:xfrm>
              <a:off x="2182" y="3266"/>
              <a:ext cx="91" cy="96"/>
            </a:xfrm>
            <a:prstGeom prst="ellipse">
              <a:avLst/>
            </a:prstGeom>
            <a:noFill/>
            <a:ln w="14288">
              <a:solidFill>
                <a:srgbClr val="972F34"/>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84" name="Oval 412"/>
            <p:cNvSpPr>
              <a:spLocks noChangeArrowheads="1"/>
            </p:cNvSpPr>
            <p:nvPr/>
          </p:nvSpPr>
          <p:spPr bwMode="auto">
            <a:xfrm>
              <a:off x="2183" y="3268"/>
              <a:ext cx="88" cy="92"/>
            </a:xfrm>
            <a:prstGeom prst="ellipse">
              <a:avLst/>
            </a:prstGeom>
            <a:noFill/>
            <a:ln w="14288">
              <a:solidFill>
                <a:srgbClr val="962D32"/>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85" name="Oval 413"/>
            <p:cNvSpPr>
              <a:spLocks noChangeArrowheads="1"/>
            </p:cNvSpPr>
            <p:nvPr/>
          </p:nvSpPr>
          <p:spPr bwMode="auto">
            <a:xfrm>
              <a:off x="2185" y="3270"/>
              <a:ext cx="84" cy="88"/>
            </a:xfrm>
            <a:prstGeom prst="ellipse">
              <a:avLst/>
            </a:prstGeom>
            <a:noFill/>
            <a:ln w="14288">
              <a:solidFill>
                <a:srgbClr val="952B30"/>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86" name="Oval 414"/>
            <p:cNvSpPr>
              <a:spLocks noChangeArrowheads="1"/>
            </p:cNvSpPr>
            <p:nvPr/>
          </p:nvSpPr>
          <p:spPr bwMode="auto">
            <a:xfrm>
              <a:off x="2187" y="3272"/>
              <a:ext cx="80" cy="84"/>
            </a:xfrm>
            <a:prstGeom prst="ellipse">
              <a:avLst/>
            </a:prstGeom>
            <a:noFill/>
            <a:ln w="14288">
              <a:solidFill>
                <a:srgbClr val="94292E"/>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87" name="Oval 415"/>
            <p:cNvSpPr>
              <a:spLocks noChangeArrowheads="1"/>
            </p:cNvSpPr>
            <p:nvPr/>
          </p:nvSpPr>
          <p:spPr bwMode="auto">
            <a:xfrm>
              <a:off x="2189" y="3274"/>
              <a:ext cx="76" cy="80"/>
            </a:xfrm>
            <a:prstGeom prst="ellipse">
              <a:avLst/>
            </a:prstGeom>
            <a:noFill/>
            <a:ln w="14288">
              <a:solidFill>
                <a:srgbClr val="93272C"/>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88" name="Oval 416"/>
            <p:cNvSpPr>
              <a:spLocks noChangeArrowheads="1"/>
            </p:cNvSpPr>
            <p:nvPr/>
          </p:nvSpPr>
          <p:spPr bwMode="auto">
            <a:xfrm>
              <a:off x="2191" y="3276"/>
              <a:ext cx="72" cy="77"/>
            </a:xfrm>
            <a:prstGeom prst="ellipse">
              <a:avLst/>
            </a:prstGeom>
            <a:noFill/>
            <a:ln w="14288">
              <a:solidFill>
                <a:srgbClr val="92252A"/>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89" name="Oval 417"/>
            <p:cNvSpPr>
              <a:spLocks noChangeArrowheads="1"/>
            </p:cNvSpPr>
            <p:nvPr/>
          </p:nvSpPr>
          <p:spPr bwMode="auto">
            <a:xfrm>
              <a:off x="2193" y="3278"/>
              <a:ext cx="69" cy="73"/>
            </a:xfrm>
            <a:prstGeom prst="ellipse">
              <a:avLst/>
            </a:prstGeom>
            <a:noFill/>
            <a:ln w="14288">
              <a:solidFill>
                <a:srgbClr val="912328"/>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90" name="Oval 418"/>
            <p:cNvSpPr>
              <a:spLocks noChangeArrowheads="1"/>
            </p:cNvSpPr>
            <p:nvPr/>
          </p:nvSpPr>
          <p:spPr bwMode="auto">
            <a:xfrm>
              <a:off x="2194" y="3280"/>
              <a:ext cx="67" cy="69"/>
            </a:xfrm>
            <a:prstGeom prst="ellipse">
              <a:avLst/>
            </a:prstGeom>
            <a:noFill/>
            <a:ln w="14288">
              <a:solidFill>
                <a:srgbClr val="902126"/>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91" name="Oval 419"/>
            <p:cNvSpPr>
              <a:spLocks noChangeArrowheads="1"/>
            </p:cNvSpPr>
            <p:nvPr/>
          </p:nvSpPr>
          <p:spPr bwMode="auto">
            <a:xfrm>
              <a:off x="2195" y="3282"/>
              <a:ext cx="64" cy="65"/>
            </a:xfrm>
            <a:prstGeom prst="ellipse">
              <a:avLst/>
            </a:prstGeom>
            <a:noFill/>
            <a:ln w="14288">
              <a:solidFill>
                <a:srgbClr val="8F1F25"/>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92" name="Oval 420"/>
            <p:cNvSpPr>
              <a:spLocks noChangeArrowheads="1"/>
            </p:cNvSpPr>
            <p:nvPr/>
          </p:nvSpPr>
          <p:spPr bwMode="auto">
            <a:xfrm>
              <a:off x="2197" y="3283"/>
              <a:ext cx="60" cy="62"/>
            </a:xfrm>
            <a:prstGeom prst="ellipse">
              <a:avLst/>
            </a:prstGeom>
            <a:noFill/>
            <a:ln w="14288">
              <a:solidFill>
                <a:srgbClr val="8E1D23"/>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93" name="Oval 421"/>
            <p:cNvSpPr>
              <a:spLocks noChangeArrowheads="1"/>
            </p:cNvSpPr>
            <p:nvPr/>
          </p:nvSpPr>
          <p:spPr bwMode="auto">
            <a:xfrm>
              <a:off x="2199" y="3285"/>
              <a:ext cx="56" cy="58"/>
            </a:xfrm>
            <a:prstGeom prst="ellipse">
              <a:avLst/>
            </a:prstGeom>
            <a:noFill/>
            <a:ln w="14288">
              <a:solidFill>
                <a:srgbClr val="8D1B21"/>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94" name="Oval 422"/>
            <p:cNvSpPr>
              <a:spLocks noChangeArrowheads="1"/>
            </p:cNvSpPr>
            <p:nvPr/>
          </p:nvSpPr>
          <p:spPr bwMode="auto">
            <a:xfrm>
              <a:off x="2201" y="3287"/>
              <a:ext cx="52" cy="54"/>
            </a:xfrm>
            <a:prstGeom prst="ellipse">
              <a:avLst/>
            </a:prstGeom>
            <a:noFill/>
            <a:ln w="14288">
              <a:solidFill>
                <a:srgbClr val="8C191F"/>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95" name="Oval 423"/>
            <p:cNvSpPr>
              <a:spLocks noChangeArrowheads="1"/>
            </p:cNvSpPr>
            <p:nvPr/>
          </p:nvSpPr>
          <p:spPr bwMode="auto">
            <a:xfrm>
              <a:off x="2203" y="3289"/>
              <a:ext cx="48" cy="50"/>
            </a:xfrm>
            <a:prstGeom prst="ellipse">
              <a:avLst/>
            </a:prstGeom>
            <a:noFill/>
            <a:ln w="14288">
              <a:solidFill>
                <a:srgbClr val="8B171D"/>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96" name="Oval 424"/>
            <p:cNvSpPr>
              <a:spLocks noChangeArrowheads="1"/>
            </p:cNvSpPr>
            <p:nvPr/>
          </p:nvSpPr>
          <p:spPr bwMode="auto">
            <a:xfrm>
              <a:off x="2205" y="3291"/>
              <a:ext cx="45" cy="46"/>
            </a:xfrm>
            <a:prstGeom prst="ellipse">
              <a:avLst/>
            </a:prstGeom>
            <a:noFill/>
            <a:ln w="14288">
              <a:solidFill>
                <a:srgbClr val="8A151B"/>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97" name="Oval 425"/>
            <p:cNvSpPr>
              <a:spLocks noChangeArrowheads="1"/>
            </p:cNvSpPr>
            <p:nvPr/>
          </p:nvSpPr>
          <p:spPr bwMode="auto">
            <a:xfrm>
              <a:off x="2206" y="3292"/>
              <a:ext cx="42" cy="43"/>
            </a:xfrm>
            <a:prstGeom prst="ellipse">
              <a:avLst/>
            </a:prstGeom>
            <a:noFill/>
            <a:ln w="14288">
              <a:solidFill>
                <a:srgbClr val="891319"/>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98" name="Oval 426"/>
            <p:cNvSpPr>
              <a:spLocks noChangeArrowheads="1"/>
            </p:cNvSpPr>
            <p:nvPr/>
          </p:nvSpPr>
          <p:spPr bwMode="auto">
            <a:xfrm>
              <a:off x="2208" y="3294"/>
              <a:ext cx="38" cy="39"/>
            </a:xfrm>
            <a:prstGeom prst="ellipse">
              <a:avLst/>
            </a:prstGeom>
            <a:noFill/>
            <a:ln w="14288">
              <a:solidFill>
                <a:srgbClr val="881117"/>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499" name="Oval 427"/>
            <p:cNvSpPr>
              <a:spLocks noChangeArrowheads="1"/>
            </p:cNvSpPr>
            <p:nvPr/>
          </p:nvSpPr>
          <p:spPr bwMode="auto">
            <a:xfrm>
              <a:off x="2210" y="3296"/>
              <a:ext cx="34" cy="35"/>
            </a:xfrm>
            <a:prstGeom prst="ellipse">
              <a:avLst/>
            </a:prstGeom>
            <a:noFill/>
            <a:ln w="14288">
              <a:solidFill>
                <a:srgbClr val="870F15"/>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00" name="Oval 428"/>
            <p:cNvSpPr>
              <a:spLocks noChangeArrowheads="1"/>
            </p:cNvSpPr>
            <p:nvPr/>
          </p:nvSpPr>
          <p:spPr bwMode="auto">
            <a:xfrm>
              <a:off x="2212" y="3298"/>
              <a:ext cx="30" cy="32"/>
            </a:xfrm>
            <a:prstGeom prst="ellipse">
              <a:avLst/>
            </a:prstGeom>
            <a:noFill/>
            <a:ln w="14288">
              <a:solidFill>
                <a:srgbClr val="860D13"/>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01" name="Oval 429"/>
            <p:cNvSpPr>
              <a:spLocks noChangeArrowheads="1"/>
            </p:cNvSpPr>
            <p:nvPr/>
          </p:nvSpPr>
          <p:spPr bwMode="auto">
            <a:xfrm>
              <a:off x="2214" y="3300"/>
              <a:ext cx="26" cy="28"/>
            </a:xfrm>
            <a:prstGeom prst="ellipse">
              <a:avLst/>
            </a:prstGeom>
            <a:noFill/>
            <a:ln w="14288">
              <a:solidFill>
                <a:srgbClr val="850B11"/>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02" name="Oval 430"/>
            <p:cNvSpPr>
              <a:spLocks noChangeArrowheads="1"/>
            </p:cNvSpPr>
            <p:nvPr/>
          </p:nvSpPr>
          <p:spPr bwMode="auto">
            <a:xfrm>
              <a:off x="2216" y="3302"/>
              <a:ext cx="24" cy="24"/>
            </a:xfrm>
            <a:prstGeom prst="ellipse">
              <a:avLst/>
            </a:prstGeom>
            <a:noFill/>
            <a:ln w="14288">
              <a:solidFill>
                <a:srgbClr val="84090F"/>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03" name="Oval 431"/>
            <p:cNvSpPr>
              <a:spLocks noChangeArrowheads="1"/>
            </p:cNvSpPr>
            <p:nvPr/>
          </p:nvSpPr>
          <p:spPr bwMode="auto">
            <a:xfrm>
              <a:off x="2217" y="3304"/>
              <a:ext cx="21" cy="20"/>
            </a:xfrm>
            <a:prstGeom prst="ellipse">
              <a:avLst/>
            </a:prstGeom>
            <a:noFill/>
            <a:ln w="14288">
              <a:solidFill>
                <a:srgbClr val="83070D"/>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04" name="Oval 432"/>
            <p:cNvSpPr>
              <a:spLocks noChangeArrowheads="1"/>
            </p:cNvSpPr>
            <p:nvPr/>
          </p:nvSpPr>
          <p:spPr bwMode="auto">
            <a:xfrm>
              <a:off x="2218" y="3305"/>
              <a:ext cx="18" cy="17"/>
            </a:xfrm>
            <a:prstGeom prst="ellipse">
              <a:avLst/>
            </a:prstGeom>
            <a:noFill/>
            <a:ln w="14288">
              <a:solidFill>
                <a:srgbClr val="82050C"/>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05" name="Oval 433"/>
            <p:cNvSpPr>
              <a:spLocks noChangeArrowheads="1"/>
            </p:cNvSpPr>
            <p:nvPr/>
          </p:nvSpPr>
          <p:spPr bwMode="auto">
            <a:xfrm>
              <a:off x="2220" y="3307"/>
              <a:ext cx="14" cy="13"/>
            </a:xfrm>
            <a:prstGeom prst="ellipse">
              <a:avLst/>
            </a:prstGeom>
            <a:noFill/>
            <a:ln w="14288">
              <a:solidFill>
                <a:srgbClr val="81030A"/>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06" name="Oval 434"/>
            <p:cNvSpPr>
              <a:spLocks noChangeArrowheads="1"/>
            </p:cNvSpPr>
            <p:nvPr/>
          </p:nvSpPr>
          <p:spPr bwMode="auto">
            <a:xfrm>
              <a:off x="2222" y="3309"/>
              <a:ext cx="10" cy="9"/>
            </a:xfrm>
            <a:prstGeom prst="ellipse">
              <a:avLst/>
            </a:prstGeom>
            <a:noFill/>
            <a:ln w="14288">
              <a:solidFill>
                <a:srgbClr val="800108"/>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07" name="Oval 435"/>
            <p:cNvSpPr>
              <a:spLocks noChangeArrowheads="1"/>
            </p:cNvSpPr>
            <p:nvPr/>
          </p:nvSpPr>
          <p:spPr bwMode="auto">
            <a:xfrm>
              <a:off x="2224" y="3311"/>
              <a:ext cx="6" cy="5"/>
            </a:xfrm>
            <a:prstGeom prst="ellipse">
              <a:avLst/>
            </a:prstGeom>
            <a:noFill/>
            <a:ln w="14288">
              <a:solidFill>
                <a:srgbClr val="800006"/>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08" name="Oval 436"/>
            <p:cNvSpPr>
              <a:spLocks noChangeArrowheads="1"/>
            </p:cNvSpPr>
            <p:nvPr/>
          </p:nvSpPr>
          <p:spPr bwMode="auto">
            <a:xfrm>
              <a:off x="1995" y="3072"/>
              <a:ext cx="465" cy="483"/>
            </a:xfrm>
            <a:prstGeom prst="ellipse">
              <a:avLst/>
            </a:prstGeom>
            <a:noFill/>
            <a:ln w="22225">
              <a:solidFill>
                <a:srgbClr val="004EFF"/>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09" name="Freeform 437"/>
            <p:cNvSpPr>
              <a:spLocks/>
            </p:cNvSpPr>
            <p:nvPr/>
          </p:nvSpPr>
          <p:spPr bwMode="auto">
            <a:xfrm>
              <a:off x="694" y="3137"/>
              <a:ext cx="662" cy="285"/>
            </a:xfrm>
            <a:custGeom>
              <a:avLst/>
              <a:gdLst>
                <a:gd name="T0" fmla="*/ 374 w 1323"/>
                <a:gd name="T1" fmla="*/ 157 h 569"/>
                <a:gd name="T2" fmla="*/ 418 w 1323"/>
                <a:gd name="T3" fmla="*/ 165 h 569"/>
                <a:gd name="T4" fmla="*/ 441 w 1323"/>
                <a:gd name="T5" fmla="*/ 180 h 569"/>
                <a:gd name="T6" fmla="*/ 492 w 1323"/>
                <a:gd name="T7" fmla="*/ 142 h 569"/>
                <a:gd name="T8" fmla="*/ 557 w 1323"/>
                <a:gd name="T9" fmla="*/ 165 h 569"/>
                <a:gd name="T10" fmla="*/ 610 w 1323"/>
                <a:gd name="T11" fmla="*/ 149 h 569"/>
                <a:gd name="T12" fmla="*/ 632 w 1323"/>
                <a:gd name="T13" fmla="*/ 180 h 569"/>
                <a:gd name="T14" fmla="*/ 580 w 1323"/>
                <a:gd name="T15" fmla="*/ 157 h 569"/>
                <a:gd name="T16" fmla="*/ 418 w 1323"/>
                <a:gd name="T17" fmla="*/ 133 h 569"/>
                <a:gd name="T18" fmla="*/ 337 w 1323"/>
                <a:gd name="T19" fmla="*/ 149 h 569"/>
                <a:gd name="T20" fmla="*/ 279 w 1323"/>
                <a:gd name="T21" fmla="*/ 149 h 569"/>
                <a:gd name="T22" fmla="*/ 198 w 1323"/>
                <a:gd name="T23" fmla="*/ 149 h 569"/>
                <a:gd name="T24" fmla="*/ 102 w 1323"/>
                <a:gd name="T25" fmla="*/ 110 h 569"/>
                <a:gd name="T26" fmla="*/ 28 w 1323"/>
                <a:gd name="T27" fmla="*/ 157 h 569"/>
                <a:gd name="T28" fmla="*/ 28 w 1323"/>
                <a:gd name="T29" fmla="*/ 110 h 569"/>
                <a:gd name="T30" fmla="*/ 160 w 1323"/>
                <a:gd name="T31" fmla="*/ 110 h 569"/>
                <a:gd name="T32" fmla="*/ 183 w 1323"/>
                <a:gd name="T33" fmla="*/ 165 h 569"/>
                <a:gd name="T34" fmla="*/ 227 w 1323"/>
                <a:gd name="T35" fmla="*/ 165 h 569"/>
                <a:gd name="T36" fmla="*/ 235 w 1323"/>
                <a:gd name="T37" fmla="*/ 110 h 569"/>
                <a:gd name="T38" fmla="*/ 302 w 1323"/>
                <a:gd name="T39" fmla="*/ 149 h 569"/>
                <a:gd name="T40" fmla="*/ 323 w 1323"/>
                <a:gd name="T41" fmla="*/ 110 h 569"/>
                <a:gd name="T42" fmla="*/ 353 w 1323"/>
                <a:gd name="T43" fmla="*/ 165 h 569"/>
                <a:gd name="T44" fmla="*/ 411 w 1323"/>
                <a:gd name="T45" fmla="*/ 165 h 569"/>
                <a:gd name="T46" fmla="*/ 448 w 1323"/>
                <a:gd name="T47" fmla="*/ 157 h 569"/>
                <a:gd name="T48" fmla="*/ 536 w 1323"/>
                <a:gd name="T49" fmla="*/ 110 h 569"/>
                <a:gd name="T50" fmla="*/ 566 w 1323"/>
                <a:gd name="T51" fmla="*/ 149 h 569"/>
                <a:gd name="T52" fmla="*/ 595 w 1323"/>
                <a:gd name="T53" fmla="*/ 149 h 569"/>
                <a:gd name="T54" fmla="*/ 624 w 1323"/>
                <a:gd name="T55" fmla="*/ 142 h 569"/>
                <a:gd name="T56" fmla="*/ 513 w 1323"/>
                <a:gd name="T57" fmla="*/ 149 h 569"/>
                <a:gd name="T58" fmla="*/ 315 w 1323"/>
                <a:gd name="T59" fmla="*/ 237 h 569"/>
                <a:gd name="T60" fmla="*/ 367 w 1323"/>
                <a:gd name="T61" fmla="*/ 149 h 569"/>
                <a:gd name="T62" fmla="*/ 346 w 1323"/>
                <a:gd name="T63" fmla="*/ 149 h 569"/>
                <a:gd name="T64" fmla="*/ 221 w 1323"/>
                <a:gd name="T65" fmla="*/ 85 h 569"/>
                <a:gd name="T66" fmla="*/ 279 w 1323"/>
                <a:gd name="T67" fmla="*/ 180 h 569"/>
                <a:gd name="T68" fmla="*/ 198 w 1323"/>
                <a:gd name="T69" fmla="*/ 180 h 569"/>
                <a:gd name="T70" fmla="*/ 160 w 1323"/>
                <a:gd name="T71" fmla="*/ 180 h 569"/>
                <a:gd name="T72" fmla="*/ 315 w 1323"/>
                <a:gd name="T73" fmla="*/ 149 h 569"/>
                <a:gd name="T74" fmla="*/ 198 w 1323"/>
                <a:gd name="T75" fmla="*/ 142 h 569"/>
                <a:gd name="T76" fmla="*/ 177 w 1323"/>
                <a:gd name="T77" fmla="*/ 102 h 569"/>
                <a:gd name="T78" fmla="*/ 441 w 1323"/>
                <a:gd name="T79" fmla="*/ 77 h 569"/>
                <a:gd name="T80" fmla="*/ 507 w 1323"/>
                <a:gd name="T81" fmla="*/ 110 h 569"/>
                <a:gd name="T82" fmla="*/ 469 w 1323"/>
                <a:gd name="T83" fmla="*/ 149 h 569"/>
                <a:gd name="T84" fmla="*/ 367 w 1323"/>
                <a:gd name="T85" fmla="*/ 133 h 569"/>
                <a:gd name="T86" fmla="*/ 478 w 1323"/>
                <a:gd name="T87" fmla="*/ 142 h 569"/>
                <a:gd name="T88" fmla="*/ 557 w 1323"/>
                <a:gd name="T89" fmla="*/ 110 h 569"/>
                <a:gd name="T90" fmla="*/ 478 w 1323"/>
                <a:gd name="T91" fmla="*/ 110 h 569"/>
                <a:gd name="T92" fmla="*/ 353 w 1323"/>
                <a:gd name="T93" fmla="*/ 85 h 569"/>
                <a:gd name="T94" fmla="*/ 279 w 1323"/>
                <a:gd name="T95" fmla="*/ 77 h 569"/>
                <a:gd name="T96" fmla="*/ 292 w 1323"/>
                <a:gd name="T97" fmla="*/ 70 h 569"/>
                <a:gd name="T98" fmla="*/ 258 w 1323"/>
                <a:gd name="T99" fmla="*/ 213 h 569"/>
                <a:gd name="T100" fmla="*/ 346 w 1323"/>
                <a:gd name="T101" fmla="*/ 180 h 569"/>
                <a:gd name="T102" fmla="*/ 337 w 1323"/>
                <a:gd name="T103" fmla="*/ 149 h 569"/>
                <a:gd name="T104" fmla="*/ 248 w 1323"/>
                <a:gd name="T105" fmla="*/ 110 h 569"/>
                <a:gd name="T106" fmla="*/ 248 w 1323"/>
                <a:gd name="T107" fmla="*/ 110 h 569"/>
                <a:gd name="T108" fmla="*/ 235 w 1323"/>
                <a:gd name="T109" fmla="*/ 102 h 569"/>
                <a:gd name="T110" fmla="*/ 337 w 1323"/>
                <a:gd name="T111" fmla="*/ 180 h 569"/>
                <a:gd name="T112" fmla="*/ 292 w 1323"/>
                <a:gd name="T113" fmla="*/ 110 h 569"/>
                <a:gd name="T114" fmla="*/ 434 w 1323"/>
                <a:gd name="T115" fmla="*/ 110 h 569"/>
                <a:gd name="T116" fmla="*/ 478 w 1323"/>
                <a:gd name="T117" fmla="*/ 133 h 569"/>
                <a:gd name="T118" fmla="*/ 536 w 1323"/>
                <a:gd name="T119" fmla="*/ 110 h 5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323" h="569">
                  <a:moveTo>
                    <a:pt x="630" y="298"/>
                  </a:moveTo>
                  <a:lnTo>
                    <a:pt x="645" y="298"/>
                  </a:lnTo>
                  <a:lnTo>
                    <a:pt x="645" y="265"/>
                  </a:lnTo>
                  <a:lnTo>
                    <a:pt x="645" y="219"/>
                  </a:lnTo>
                  <a:lnTo>
                    <a:pt x="691" y="170"/>
                  </a:lnTo>
                  <a:lnTo>
                    <a:pt x="691" y="140"/>
                  </a:lnTo>
                  <a:lnTo>
                    <a:pt x="706" y="124"/>
                  </a:lnTo>
                  <a:lnTo>
                    <a:pt x="706" y="75"/>
                  </a:lnTo>
                  <a:lnTo>
                    <a:pt x="706" y="140"/>
                  </a:lnTo>
                  <a:lnTo>
                    <a:pt x="748" y="154"/>
                  </a:lnTo>
                  <a:lnTo>
                    <a:pt x="748" y="219"/>
                  </a:lnTo>
                  <a:lnTo>
                    <a:pt x="748" y="265"/>
                  </a:lnTo>
                  <a:lnTo>
                    <a:pt x="748" y="298"/>
                  </a:lnTo>
                  <a:lnTo>
                    <a:pt x="748" y="314"/>
                  </a:lnTo>
                  <a:lnTo>
                    <a:pt x="748" y="359"/>
                  </a:lnTo>
                  <a:lnTo>
                    <a:pt x="748" y="393"/>
                  </a:lnTo>
                  <a:lnTo>
                    <a:pt x="748" y="438"/>
                  </a:lnTo>
                  <a:lnTo>
                    <a:pt x="748" y="454"/>
                  </a:lnTo>
                  <a:lnTo>
                    <a:pt x="748" y="488"/>
                  </a:lnTo>
                  <a:lnTo>
                    <a:pt x="748" y="533"/>
                  </a:lnTo>
                  <a:lnTo>
                    <a:pt x="748" y="569"/>
                  </a:lnTo>
                  <a:lnTo>
                    <a:pt x="748" y="533"/>
                  </a:lnTo>
                  <a:lnTo>
                    <a:pt x="748" y="488"/>
                  </a:lnTo>
                  <a:lnTo>
                    <a:pt x="748" y="474"/>
                  </a:lnTo>
                  <a:lnTo>
                    <a:pt x="748" y="454"/>
                  </a:lnTo>
                  <a:lnTo>
                    <a:pt x="807" y="425"/>
                  </a:lnTo>
                  <a:lnTo>
                    <a:pt x="822" y="359"/>
                  </a:lnTo>
                  <a:lnTo>
                    <a:pt x="836" y="330"/>
                  </a:lnTo>
                  <a:lnTo>
                    <a:pt x="836" y="298"/>
                  </a:lnTo>
                  <a:lnTo>
                    <a:pt x="836" y="284"/>
                  </a:lnTo>
                  <a:lnTo>
                    <a:pt x="867" y="219"/>
                  </a:lnTo>
                  <a:lnTo>
                    <a:pt x="867" y="284"/>
                  </a:lnTo>
                  <a:lnTo>
                    <a:pt x="867" y="298"/>
                  </a:lnTo>
                  <a:lnTo>
                    <a:pt x="867" y="330"/>
                  </a:lnTo>
                  <a:lnTo>
                    <a:pt x="867" y="359"/>
                  </a:lnTo>
                  <a:lnTo>
                    <a:pt x="867" y="425"/>
                  </a:lnTo>
                  <a:lnTo>
                    <a:pt x="867" y="454"/>
                  </a:lnTo>
                  <a:lnTo>
                    <a:pt x="867" y="474"/>
                  </a:lnTo>
                  <a:lnTo>
                    <a:pt x="867" y="454"/>
                  </a:lnTo>
                  <a:lnTo>
                    <a:pt x="867" y="438"/>
                  </a:lnTo>
                  <a:lnTo>
                    <a:pt x="867" y="393"/>
                  </a:lnTo>
                  <a:lnTo>
                    <a:pt x="882" y="359"/>
                  </a:lnTo>
                  <a:lnTo>
                    <a:pt x="895" y="298"/>
                  </a:lnTo>
                  <a:lnTo>
                    <a:pt x="895" y="284"/>
                  </a:lnTo>
                  <a:lnTo>
                    <a:pt x="937" y="219"/>
                  </a:lnTo>
                  <a:lnTo>
                    <a:pt x="937" y="203"/>
                  </a:lnTo>
                  <a:lnTo>
                    <a:pt x="970" y="154"/>
                  </a:lnTo>
                  <a:lnTo>
                    <a:pt x="970" y="170"/>
                  </a:lnTo>
                  <a:lnTo>
                    <a:pt x="970" y="219"/>
                  </a:lnTo>
                  <a:lnTo>
                    <a:pt x="970" y="265"/>
                  </a:lnTo>
                  <a:lnTo>
                    <a:pt x="970" y="298"/>
                  </a:lnTo>
                  <a:lnTo>
                    <a:pt x="970" y="314"/>
                  </a:lnTo>
                  <a:lnTo>
                    <a:pt x="970" y="359"/>
                  </a:lnTo>
                  <a:lnTo>
                    <a:pt x="970" y="314"/>
                  </a:lnTo>
                  <a:lnTo>
                    <a:pt x="970" y="298"/>
                  </a:lnTo>
                  <a:lnTo>
                    <a:pt x="983" y="284"/>
                  </a:lnTo>
                  <a:lnTo>
                    <a:pt x="1013" y="265"/>
                  </a:lnTo>
                  <a:lnTo>
                    <a:pt x="1026" y="219"/>
                  </a:lnTo>
                  <a:lnTo>
                    <a:pt x="1072" y="170"/>
                  </a:lnTo>
                  <a:lnTo>
                    <a:pt x="1086" y="170"/>
                  </a:lnTo>
                  <a:lnTo>
                    <a:pt x="1086" y="219"/>
                  </a:lnTo>
                  <a:lnTo>
                    <a:pt x="1086" y="284"/>
                  </a:lnTo>
                  <a:lnTo>
                    <a:pt x="1086" y="298"/>
                  </a:lnTo>
                  <a:lnTo>
                    <a:pt x="1086" y="330"/>
                  </a:lnTo>
                  <a:lnTo>
                    <a:pt x="1086" y="359"/>
                  </a:lnTo>
                  <a:lnTo>
                    <a:pt x="1086" y="425"/>
                  </a:lnTo>
                  <a:lnTo>
                    <a:pt x="1086" y="454"/>
                  </a:lnTo>
                  <a:lnTo>
                    <a:pt x="1086" y="425"/>
                  </a:lnTo>
                  <a:lnTo>
                    <a:pt x="1114" y="359"/>
                  </a:lnTo>
                  <a:lnTo>
                    <a:pt x="1114" y="330"/>
                  </a:lnTo>
                  <a:lnTo>
                    <a:pt x="1132" y="298"/>
                  </a:lnTo>
                  <a:lnTo>
                    <a:pt x="1189" y="265"/>
                  </a:lnTo>
                  <a:lnTo>
                    <a:pt x="1189" y="219"/>
                  </a:lnTo>
                  <a:lnTo>
                    <a:pt x="1220" y="170"/>
                  </a:lnTo>
                  <a:lnTo>
                    <a:pt x="1220" y="140"/>
                  </a:lnTo>
                  <a:lnTo>
                    <a:pt x="1220" y="124"/>
                  </a:lnTo>
                  <a:lnTo>
                    <a:pt x="1220" y="59"/>
                  </a:lnTo>
                  <a:lnTo>
                    <a:pt x="1220" y="75"/>
                  </a:lnTo>
                  <a:lnTo>
                    <a:pt x="1220" y="124"/>
                  </a:lnTo>
                  <a:lnTo>
                    <a:pt x="1220" y="140"/>
                  </a:lnTo>
                  <a:lnTo>
                    <a:pt x="1220" y="170"/>
                  </a:lnTo>
                  <a:lnTo>
                    <a:pt x="1220" y="219"/>
                  </a:lnTo>
                  <a:lnTo>
                    <a:pt x="1220" y="265"/>
                  </a:lnTo>
                  <a:lnTo>
                    <a:pt x="1220" y="298"/>
                  </a:lnTo>
                  <a:lnTo>
                    <a:pt x="1220" y="314"/>
                  </a:lnTo>
                  <a:lnTo>
                    <a:pt x="1235" y="298"/>
                  </a:lnTo>
                  <a:lnTo>
                    <a:pt x="1235" y="265"/>
                  </a:lnTo>
                  <a:lnTo>
                    <a:pt x="1248" y="219"/>
                  </a:lnTo>
                  <a:lnTo>
                    <a:pt x="1248" y="170"/>
                  </a:lnTo>
                  <a:lnTo>
                    <a:pt x="1248" y="203"/>
                  </a:lnTo>
                  <a:lnTo>
                    <a:pt x="1248" y="219"/>
                  </a:lnTo>
                  <a:lnTo>
                    <a:pt x="1248" y="298"/>
                  </a:lnTo>
                  <a:lnTo>
                    <a:pt x="1248" y="314"/>
                  </a:lnTo>
                  <a:lnTo>
                    <a:pt x="1263" y="359"/>
                  </a:lnTo>
                  <a:lnTo>
                    <a:pt x="1263" y="393"/>
                  </a:lnTo>
                  <a:lnTo>
                    <a:pt x="1263" y="438"/>
                  </a:lnTo>
                  <a:lnTo>
                    <a:pt x="1263" y="425"/>
                  </a:lnTo>
                  <a:lnTo>
                    <a:pt x="1263" y="359"/>
                  </a:lnTo>
                  <a:lnTo>
                    <a:pt x="1263" y="330"/>
                  </a:lnTo>
                  <a:lnTo>
                    <a:pt x="1263" y="298"/>
                  </a:lnTo>
                  <a:lnTo>
                    <a:pt x="1263" y="284"/>
                  </a:lnTo>
                  <a:lnTo>
                    <a:pt x="1263" y="219"/>
                  </a:lnTo>
                  <a:lnTo>
                    <a:pt x="1263" y="203"/>
                  </a:lnTo>
                  <a:lnTo>
                    <a:pt x="1323" y="203"/>
                  </a:lnTo>
                  <a:lnTo>
                    <a:pt x="1323" y="219"/>
                  </a:lnTo>
                  <a:lnTo>
                    <a:pt x="1309" y="284"/>
                  </a:lnTo>
                  <a:lnTo>
                    <a:pt x="1248" y="298"/>
                  </a:lnTo>
                  <a:lnTo>
                    <a:pt x="1235" y="330"/>
                  </a:lnTo>
                  <a:lnTo>
                    <a:pt x="1220" y="359"/>
                  </a:lnTo>
                  <a:lnTo>
                    <a:pt x="1189" y="359"/>
                  </a:lnTo>
                  <a:lnTo>
                    <a:pt x="1160" y="359"/>
                  </a:lnTo>
                  <a:lnTo>
                    <a:pt x="1160" y="314"/>
                  </a:lnTo>
                  <a:lnTo>
                    <a:pt x="1160" y="298"/>
                  </a:lnTo>
                  <a:lnTo>
                    <a:pt x="1160" y="265"/>
                  </a:lnTo>
                  <a:lnTo>
                    <a:pt x="1114" y="219"/>
                  </a:lnTo>
                  <a:lnTo>
                    <a:pt x="1086" y="219"/>
                  </a:lnTo>
                  <a:lnTo>
                    <a:pt x="1086" y="284"/>
                  </a:lnTo>
                  <a:lnTo>
                    <a:pt x="1072" y="298"/>
                  </a:lnTo>
                  <a:lnTo>
                    <a:pt x="1013" y="298"/>
                  </a:lnTo>
                  <a:lnTo>
                    <a:pt x="970" y="314"/>
                  </a:lnTo>
                  <a:lnTo>
                    <a:pt x="956" y="359"/>
                  </a:lnTo>
                  <a:lnTo>
                    <a:pt x="895" y="359"/>
                  </a:lnTo>
                  <a:lnTo>
                    <a:pt x="882" y="359"/>
                  </a:lnTo>
                  <a:lnTo>
                    <a:pt x="882" y="314"/>
                  </a:lnTo>
                  <a:lnTo>
                    <a:pt x="836" y="298"/>
                  </a:lnTo>
                  <a:lnTo>
                    <a:pt x="836" y="265"/>
                  </a:lnTo>
                  <a:lnTo>
                    <a:pt x="836" y="219"/>
                  </a:lnTo>
                  <a:lnTo>
                    <a:pt x="836" y="170"/>
                  </a:lnTo>
                  <a:lnTo>
                    <a:pt x="836" y="140"/>
                  </a:lnTo>
                  <a:lnTo>
                    <a:pt x="822" y="124"/>
                  </a:lnTo>
                  <a:lnTo>
                    <a:pt x="807" y="140"/>
                  </a:lnTo>
                  <a:lnTo>
                    <a:pt x="807" y="170"/>
                  </a:lnTo>
                  <a:lnTo>
                    <a:pt x="748" y="219"/>
                  </a:lnTo>
                  <a:lnTo>
                    <a:pt x="733" y="265"/>
                  </a:lnTo>
                  <a:lnTo>
                    <a:pt x="691" y="298"/>
                  </a:lnTo>
                  <a:lnTo>
                    <a:pt x="691" y="314"/>
                  </a:lnTo>
                  <a:lnTo>
                    <a:pt x="673" y="330"/>
                  </a:lnTo>
                  <a:lnTo>
                    <a:pt x="673" y="359"/>
                  </a:lnTo>
                  <a:lnTo>
                    <a:pt x="673" y="330"/>
                  </a:lnTo>
                  <a:lnTo>
                    <a:pt x="673" y="298"/>
                  </a:lnTo>
                  <a:lnTo>
                    <a:pt x="673" y="284"/>
                  </a:lnTo>
                  <a:lnTo>
                    <a:pt x="673" y="219"/>
                  </a:lnTo>
                  <a:lnTo>
                    <a:pt x="673" y="203"/>
                  </a:lnTo>
                  <a:lnTo>
                    <a:pt x="645" y="203"/>
                  </a:lnTo>
                  <a:lnTo>
                    <a:pt x="645" y="219"/>
                  </a:lnTo>
                  <a:lnTo>
                    <a:pt x="645" y="265"/>
                  </a:lnTo>
                  <a:lnTo>
                    <a:pt x="630" y="298"/>
                  </a:lnTo>
                  <a:lnTo>
                    <a:pt x="630" y="314"/>
                  </a:lnTo>
                  <a:lnTo>
                    <a:pt x="584" y="330"/>
                  </a:lnTo>
                  <a:lnTo>
                    <a:pt x="557" y="359"/>
                  </a:lnTo>
                  <a:lnTo>
                    <a:pt x="557" y="425"/>
                  </a:lnTo>
                  <a:lnTo>
                    <a:pt x="557" y="393"/>
                  </a:lnTo>
                  <a:lnTo>
                    <a:pt x="557" y="330"/>
                  </a:lnTo>
                  <a:lnTo>
                    <a:pt x="557" y="298"/>
                  </a:lnTo>
                  <a:lnTo>
                    <a:pt x="557" y="265"/>
                  </a:lnTo>
                  <a:lnTo>
                    <a:pt x="557" y="203"/>
                  </a:lnTo>
                  <a:lnTo>
                    <a:pt x="557" y="154"/>
                  </a:lnTo>
                  <a:lnTo>
                    <a:pt x="557" y="140"/>
                  </a:lnTo>
                  <a:lnTo>
                    <a:pt x="542" y="154"/>
                  </a:lnTo>
                  <a:lnTo>
                    <a:pt x="542" y="203"/>
                  </a:lnTo>
                  <a:lnTo>
                    <a:pt x="496" y="219"/>
                  </a:lnTo>
                  <a:lnTo>
                    <a:pt x="469" y="284"/>
                  </a:lnTo>
                  <a:lnTo>
                    <a:pt x="469" y="314"/>
                  </a:lnTo>
                  <a:lnTo>
                    <a:pt x="441" y="359"/>
                  </a:lnTo>
                  <a:lnTo>
                    <a:pt x="395" y="393"/>
                  </a:lnTo>
                  <a:lnTo>
                    <a:pt x="395" y="359"/>
                  </a:lnTo>
                  <a:lnTo>
                    <a:pt x="395" y="314"/>
                  </a:lnTo>
                  <a:lnTo>
                    <a:pt x="395" y="298"/>
                  </a:lnTo>
                  <a:lnTo>
                    <a:pt x="395" y="265"/>
                  </a:lnTo>
                  <a:lnTo>
                    <a:pt x="395" y="219"/>
                  </a:lnTo>
                  <a:lnTo>
                    <a:pt x="366" y="170"/>
                  </a:lnTo>
                  <a:lnTo>
                    <a:pt x="366" y="140"/>
                  </a:lnTo>
                  <a:lnTo>
                    <a:pt x="320" y="140"/>
                  </a:lnTo>
                  <a:lnTo>
                    <a:pt x="320" y="154"/>
                  </a:lnTo>
                  <a:lnTo>
                    <a:pt x="320" y="203"/>
                  </a:lnTo>
                  <a:lnTo>
                    <a:pt x="265" y="219"/>
                  </a:lnTo>
                  <a:lnTo>
                    <a:pt x="250" y="219"/>
                  </a:lnTo>
                  <a:lnTo>
                    <a:pt x="231" y="265"/>
                  </a:lnTo>
                  <a:lnTo>
                    <a:pt x="231" y="298"/>
                  </a:lnTo>
                  <a:lnTo>
                    <a:pt x="204" y="314"/>
                  </a:lnTo>
                  <a:lnTo>
                    <a:pt x="204" y="284"/>
                  </a:lnTo>
                  <a:lnTo>
                    <a:pt x="204" y="219"/>
                  </a:lnTo>
                  <a:lnTo>
                    <a:pt x="204" y="203"/>
                  </a:lnTo>
                  <a:lnTo>
                    <a:pt x="204" y="154"/>
                  </a:lnTo>
                  <a:lnTo>
                    <a:pt x="204" y="140"/>
                  </a:lnTo>
                  <a:lnTo>
                    <a:pt x="204" y="75"/>
                  </a:lnTo>
                  <a:lnTo>
                    <a:pt x="204" y="124"/>
                  </a:lnTo>
                  <a:lnTo>
                    <a:pt x="204" y="140"/>
                  </a:lnTo>
                  <a:lnTo>
                    <a:pt x="176" y="140"/>
                  </a:lnTo>
                  <a:lnTo>
                    <a:pt x="143" y="170"/>
                  </a:lnTo>
                  <a:lnTo>
                    <a:pt x="143" y="203"/>
                  </a:lnTo>
                  <a:lnTo>
                    <a:pt x="116" y="219"/>
                  </a:lnTo>
                  <a:lnTo>
                    <a:pt x="116" y="284"/>
                  </a:lnTo>
                  <a:lnTo>
                    <a:pt x="88" y="298"/>
                  </a:lnTo>
                  <a:lnTo>
                    <a:pt x="55" y="330"/>
                  </a:lnTo>
                  <a:lnTo>
                    <a:pt x="55" y="314"/>
                  </a:lnTo>
                  <a:lnTo>
                    <a:pt x="55" y="298"/>
                  </a:lnTo>
                  <a:lnTo>
                    <a:pt x="55" y="284"/>
                  </a:lnTo>
                  <a:lnTo>
                    <a:pt x="55" y="265"/>
                  </a:lnTo>
                  <a:lnTo>
                    <a:pt x="55" y="298"/>
                  </a:lnTo>
                  <a:lnTo>
                    <a:pt x="55" y="314"/>
                  </a:lnTo>
                  <a:lnTo>
                    <a:pt x="55" y="330"/>
                  </a:lnTo>
                  <a:lnTo>
                    <a:pt x="13" y="359"/>
                  </a:lnTo>
                  <a:lnTo>
                    <a:pt x="13" y="393"/>
                  </a:lnTo>
                  <a:lnTo>
                    <a:pt x="0" y="393"/>
                  </a:lnTo>
                  <a:lnTo>
                    <a:pt x="0" y="359"/>
                  </a:lnTo>
                  <a:lnTo>
                    <a:pt x="0" y="314"/>
                  </a:lnTo>
                  <a:lnTo>
                    <a:pt x="0" y="298"/>
                  </a:lnTo>
                  <a:lnTo>
                    <a:pt x="0" y="265"/>
                  </a:lnTo>
                  <a:lnTo>
                    <a:pt x="55" y="219"/>
                  </a:lnTo>
                  <a:lnTo>
                    <a:pt x="55" y="170"/>
                  </a:lnTo>
                  <a:lnTo>
                    <a:pt x="55" y="219"/>
                  </a:lnTo>
                  <a:lnTo>
                    <a:pt x="73" y="219"/>
                  </a:lnTo>
                  <a:lnTo>
                    <a:pt x="73" y="284"/>
                  </a:lnTo>
                  <a:lnTo>
                    <a:pt x="101" y="298"/>
                  </a:lnTo>
                  <a:lnTo>
                    <a:pt x="116" y="330"/>
                  </a:lnTo>
                  <a:lnTo>
                    <a:pt x="143" y="330"/>
                  </a:lnTo>
                  <a:lnTo>
                    <a:pt x="176" y="359"/>
                  </a:lnTo>
                  <a:lnTo>
                    <a:pt x="204" y="330"/>
                  </a:lnTo>
                  <a:lnTo>
                    <a:pt x="231" y="298"/>
                  </a:lnTo>
                  <a:lnTo>
                    <a:pt x="250" y="298"/>
                  </a:lnTo>
                  <a:lnTo>
                    <a:pt x="265" y="265"/>
                  </a:lnTo>
                  <a:lnTo>
                    <a:pt x="307" y="219"/>
                  </a:lnTo>
                  <a:lnTo>
                    <a:pt x="320" y="219"/>
                  </a:lnTo>
                  <a:lnTo>
                    <a:pt x="320" y="265"/>
                  </a:lnTo>
                  <a:lnTo>
                    <a:pt x="307" y="298"/>
                  </a:lnTo>
                  <a:lnTo>
                    <a:pt x="307" y="330"/>
                  </a:lnTo>
                  <a:lnTo>
                    <a:pt x="250" y="359"/>
                  </a:lnTo>
                  <a:lnTo>
                    <a:pt x="250" y="425"/>
                  </a:lnTo>
                  <a:lnTo>
                    <a:pt x="250" y="454"/>
                  </a:lnTo>
                  <a:lnTo>
                    <a:pt x="265" y="425"/>
                  </a:lnTo>
                  <a:lnTo>
                    <a:pt x="265" y="359"/>
                  </a:lnTo>
                  <a:lnTo>
                    <a:pt x="307" y="330"/>
                  </a:lnTo>
                  <a:lnTo>
                    <a:pt x="307" y="298"/>
                  </a:lnTo>
                  <a:lnTo>
                    <a:pt x="320" y="298"/>
                  </a:lnTo>
                  <a:lnTo>
                    <a:pt x="320" y="284"/>
                  </a:lnTo>
                  <a:lnTo>
                    <a:pt x="366" y="298"/>
                  </a:lnTo>
                  <a:lnTo>
                    <a:pt x="366" y="330"/>
                  </a:lnTo>
                  <a:lnTo>
                    <a:pt x="366" y="359"/>
                  </a:lnTo>
                  <a:lnTo>
                    <a:pt x="366" y="425"/>
                  </a:lnTo>
                  <a:lnTo>
                    <a:pt x="320" y="454"/>
                  </a:lnTo>
                  <a:lnTo>
                    <a:pt x="320" y="474"/>
                  </a:lnTo>
                  <a:lnTo>
                    <a:pt x="320" y="533"/>
                  </a:lnTo>
                  <a:lnTo>
                    <a:pt x="366" y="569"/>
                  </a:lnTo>
                  <a:lnTo>
                    <a:pt x="366" y="533"/>
                  </a:lnTo>
                  <a:lnTo>
                    <a:pt x="395" y="533"/>
                  </a:lnTo>
                  <a:lnTo>
                    <a:pt x="395" y="454"/>
                  </a:lnTo>
                  <a:lnTo>
                    <a:pt x="395" y="438"/>
                  </a:lnTo>
                  <a:lnTo>
                    <a:pt x="395" y="393"/>
                  </a:lnTo>
                  <a:lnTo>
                    <a:pt x="395" y="359"/>
                  </a:lnTo>
                  <a:lnTo>
                    <a:pt x="454" y="314"/>
                  </a:lnTo>
                  <a:lnTo>
                    <a:pt x="454" y="330"/>
                  </a:lnTo>
                  <a:lnTo>
                    <a:pt x="454" y="359"/>
                  </a:lnTo>
                  <a:lnTo>
                    <a:pt x="454" y="425"/>
                  </a:lnTo>
                  <a:lnTo>
                    <a:pt x="454" y="454"/>
                  </a:lnTo>
                  <a:lnTo>
                    <a:pt x="441" y="474"/>
                  </a:lnTo>
                  <a:lnTo>
                    <a:pt x="441" y="533"/>
                  </a:lnTo>
                  <a:lnTo>
                    <a:pt x="441" y="569"/>
                  </a:lnTo>
                  <a:lnTo>
                    <a:pt x="469" y="569"/>
                  </a:lnTo>
                  <a:lnTo>
                    <a:pt x="469" y="533"/>
                  </a:lnTo>
                  <a:lnTo>
                    <a:pt x="469" y="454"/>
                  </a:lnTo>
                  <a:lnTo>
                    <a:pt x="469" y="438"/>
                  </a:lnTo>
                  <a:lnTo>
                    <a:pt x="469" y="393"/>
                  </a:lnTo>
                  <a:lnTo>
                    <a:pt x="469" y="314"/>
                  </a:lnTo>
                  <a:lnTo>
                    <a:pt x="469" y="284"/>
                  </a:lnTo>
                  <a:lnTo>
                    <a:pt x="469" y="219"/>
                  </a:lnTo>
                  <a:lnTo>
                    <a:pt x="469" y="298"/>
                  </a:lnTo>
                  <a:lnTo>
                    <a:pt x="469" y="330"/>
                  </a:lnTo>
                  <a:lnTo>
                    <a:pt x="515" y="359"/>
                  </a:lnTo>
                  <a:lnTo>
                    <a:pt x="515" y="438"/>
                  </a:lnTo>
                  <a:lnTo>
                    <a:pt x="542" y="454"/>
                  </a:lnTo>
                  <a:lnTo>
                    <a:pt x="542" y="488"/>
                  </a:lnTo>
                  <a:lnTo>
                    <a:pt x="557" y="488"/>
                  </a:lnTo>
                  <a:lnTo>
                    <a:pt x="557" y="533"/>
                  </a:lnTo>
                  <a:lnTo>
                    <a:pt x="584" y="474"/>
                  </a:lnTo>
                  <a:lnTo>
                    <a:pt x="603" y="454"/>
                  </a:lnTo>
                  <a:lnTo>
                    <a:pt x="603" y="393"/>
                  </a:lnTo>
                  <a:lnTo>
                    <a:pt x="603" y="359"/>
                  </a:lnTo>
                  <a:lnTo>
                    <a:pt x="603" y="314"/>
                  </a:lnTo>
                  <a:lnTo>
                    <a:pt x="603" y="298"/>
                  </a:lnTo>
                  <a:lnTo>
                    <a:pt x="603" y="265"/>
                  </a:lnTo>
                  <a:lnTo>
                    <a:pt x="603" y="219"/>
                  </a:lnTo>
                  <a:lnTo>
                    <a:pt x="603" y="298"/>
                  </a:lnTo>
                  <a:lnTo>
                    <a:pt x="603" y="314"/>
                  </a:lnTo>
                  <a:lnTo>
                    <a:pt x="603" y="359"/>
                  </a:lnTo>
                  <a:lnTo>
                    <a:pt x="603" y="438"/>
                  </a:lnTo>
                  <a:lnTo>
                    <a:pt x="557" y="454"/>
                  </a:lnTo>
                  <a:lnTo>
                    <a:pt x="557" y="488"/>
                  </a:lnTo>
                  <a:lnTo>
                    <a:pt x="584" y="454"/>
                  </a:lnTo>
                  <a:lnTo>
                    <a:pt x="584" y="425"/>
                  </a:lnTo>
                  <a:lnTo>
                    <a:pt x="584" y="359"/>
                  </a:lnTo>
                  <a:lnTo>
                    <a:pt x="603" y="314"/>
                  </a:lnTo>
                  <a:lnTo>
                    <a:pt x="603" y="284"/>
                  </a:lnTo>
                  <a:lnTo>
                    <a:pt x="645" y="219"/>
                  </a:lnTo>
                  <a:lnTo>
                    <a:pt x="691" y="203"/>
                  </a:lnTo>
                  <a:lnTo>
                    <a:pt x="706" y="203"/>
                  </a:lnTo>
                  <a:lnTo>
                    <a:pt x="706" y="219"/>
                  </a:lnTo>
                  <a:lnTo>
                    <a:pt x="706" y="284"/>
                  </a:lnTo>
                  <a:lnTo>
                    <a:pt x="706" y="298"/>
                  </a:lnTo>
                  <a:lnTo>
                    <a:pt x="706" y="330"/>
                  </a:lnTo>
                  <a:lnTo>
                    <a:pt x="706" y="393"/>
                  </a:lnTo>
                  <a:lnTo>
                    <a:pt x="706" y="438"/>
                  </a:lnTo>
                  <a:lnTo>
                    <a:pt x="706" y="454"/>
                  </a:lnTo>
                  <a:lnTo>
                    <a:pt x="691" y="488"/>
                  </a:lnTo>
                  <a:lnTo>
                    <a:pt x="691" y="454"/>
                  </a:lnTo>
                  <a:lnTo>
                    <a:pt x="691" y="438"/>
                  </a:lnTo>
                  <a:lnTo>
                    <a:pt x="691" y="359"/>
                  </a:lnTo>
                  <a:lnTo>
                    <a:pt x="706" y="330"/>
                  </a:lnTo>
                  <a:lnTo>
                    <a:pt x="733" y="298"/>
                  </a:lnTo>
                  <a:lnTo>
                    <a:pt x="748" y="284"/>
                  </a:lnTo>
                  <a:lnTo>
                    <a:pt x="779" y="284"/>
                  </a:lnTo>
                  <a:lnTo>
                    <a:pt x="779" y="298"/>
                  </a:lnTo>
                  <a:lnTo>
                    <a:pt x="779" y="330"/>
                  </a:lnTo>
                  <a:lnTo>
                    <a:pt x="779" y="359"/>
                  </a:lnTo>
                  <a:lnTo>
                    <a:pt x="779" y="425"/>
                  </a:lnTo>
                  <a:lnTo>
                    <a:pt x="779" y="454"/>
                  </a:lnTo>
                  <a:lnTo>
                    <a:pt x="779" y="488"/>
                  </a:lnTo>
                  <a:lnTo>
                    <a:pt x="779" y="533"/>
                  </a:lnTo>
                  <a:lnTo>
                    <a:pt x="779" y="454"/>
                  </a:lnTo>
                  <a:lnTo>
                    <a:pt x="779" y="438"/>
                  </a:lnTo>
                  <a:lnTo>
                    <a:pt x="779" y="393"/>
                  </a:lnTo>
                  <a:lnTo>
                    <a:pt x="822" y="330"/>
                  </a:lnTo>
                  <a:lnTo>
                    <a:pt x="822" y="298"/>
                  </a:lnTo>
                  <a:lnTo>
                    <a:pt x="836" y="265"/>
                  </a:lnTo>
                  <a:lnTo>
                    <a:pt x="867" y="265"/>
                  </a:lnTo>
                  <a:lnTo>
                    <a:pt x="867" y="298"/>
                  </a:lnTo>
                  <a:lnTo>
                    <a:pt x="867" y="314"/>
                  </a:lnTo>
                  <a:lnTo>
                    <a:pt x="867" y="359"/>
                  </a:lnTo>
                  <a:lnTo>
                    <a:pt x="867" y="393"/>
                  </a:lnTo>
                  <a:lnTo>
                    <a:pt x="867" y="454"/>
                  </a:lnTo>
                  <a:lnTo>
                    <a:pt x="867" y="474"/>
                  </a:lnTo>
                  <a:lnTo>
                    <a:pt x="867" y="488"/>
                  </a:lnTo>
                  <a:lnTo>
                    <a:pt x="867" y="454"/>
                  </a:lnTo>
                  <a:lnTo>
                    <a:pt x="882" y="425"/>
                  </a:lnTo>
                  <a:lnTo>
                    <a:pt x="895" y="359"/>
                  </a:lnTo>
                  <a:lnTo>
                    <a:pt x="895" y="314"/>
                  </a:lnTo>
                  <a:lnTo>
                    <a:pt x="895" y="284"/>
                  </a:lnTo>
                  <a:lnTo>
                    <a:pt x="956" y="219"/>
                  </a:lnTo>
                  <a:lnTo>
                    <a:pt x="970" y="284"/>
                  </a:lnTo>
                  <a:lnTo>
                    <a:pt x="970" y="298"/>
                  </a:lnTo>
                  <a:lnTo>
                    <a:pt x="970" y="330"/>
                  </a:lnTo>
                  <a:lnTo>
                    <a:pt x="970" y="359"/>
                  </a:lnTo>
                  <a:lnTo>
                    <a:pt x="970" y="425"/>
                  </a:lnTo>
                  <a:lnTo>
                    <a:pt x="970" y="454"/>
                  </a:lnTo>
                  <a:lnTo>
                    <a:pt x="983" y="425"/>
                  </a:lnTo>
                  <a:lnTo>
                    <a:pt x="983" y="359"/>
                  </a:lnTo>
                  <a:lnTo>
                    <a:pt x="1013" y="330"/>
                  </a:lnTo>
                  <a:lnTo>
                    <a:pt x="1026" y="298"/>
                  </a:lnTo>
                  <a:lnTo>
                    <a:pt x="1026" y="265"/>
                  </a:lnTo>
                  <a:lnTo>
                    <a:pt x="1072" y="219"/>
                  </a:lnTo>
                  <a:lnTo>
                    <a:pt x="1086" y="170"/>
                  </a:lnTo>
                  <a:lnTo>
                    <a:pt x="1086" y="219"/>
                  </a:lnTo>
                  <a:lnTo>
                    <a:pt x="1086" y="284"/>
                  </a:lnTo>
                  <a:lnTo>
                    <a:pt x="1086" y="298"/>
                  </a:lnTo>
                  <a:lnTo>
                    <a:pt x="1086" y="330"/>
                  </a:lnTo>
                  <a:lnTo>
                    <a:pt x="1086" y="359"/>
                  </a:lnTo>
                  <a:lnTo>
                    <a:pt x="1086" y="425"/>
                  </a:lnTo>
                  <a:lnTo>
                    <a:pt x="1086" y="454"/>
                  </a:lnTo>
                  <a:lnTo>
                    <a:pt x="1086" y="474"/>
                  </a:lnTo>
                  <a:lnTo>
                    <a:pt x="1114" y="454"/>
                  </a:lnTo>
                  <a:lnTo>
                    <a:pt x="1114" y="425"/>
                  </a:lnTo>
                  <a:lnTo>
                    <a:pt x="1114" y="359"/>
                  </a:lnTo>
                  <a:lnTo>
                    <a:pt x="1132" y="314"/>
                  </a:lnTo>
                  <a:lnTo>
                    <a:pt x="1132" y="298"/>
                  </a:lnTo>
                  <a:lnTo>
                    <a:pt x="1189" y="298"/>
                  </a:lnTo>
                  <a:lnTo>
                    <a:pt x="1160" y="314"/>
                  </a:lnTo>
                  <a:lnTo>
                    <a:pt x="1160" y="330"/>
                  </a:lnTo>
                  <a:lnTo>
                    <a:pt x="1160" y="393"/>
                  </a:lnTo>
                  <a:lnTo>
                    <a:pt x="1160" y="438"/>
                  </a:lnTo>
                  <a:lnTo>
                    <a:pt x="1160" y="454"/>
                  </a:lnTo>
                  <a:lnTo>
                    <a:pt x="1160" y="488"/>
                  </a:lnTo>
                  <a:lnTo>
                    <a:pt x="1160" y="533"/>
                  </a:lnTo>
                  <a:lnTo>
                    <a:pt x="1189" y="474"/>
                  </a:lnTo>
                  <a:lnTo>
                    <a:pt x="1189" y="454"/>
                  </a:lnTo>
                  <a:lnTo>
                    <a:pt x="1189" y="425"/>
                  </a:lnTo>
                  <a:lnTo>
                    <a:pt x="1189" y="359"/>
                  </a:lnTo>
                  <a:lnTo>
                    <a:pt x="1189" y="330"/>
                  </a:lnTo>
                  <a:lnTo>
                    <a:pt x="1189" y="298"/>
                  </a:lnTo>
                  <a:lnTo>
                    <a:pt x="1235" y="284"/>
                  </a:lnTo>
                  <a:lnTo>
                    <a:pt x="1235" y="298"/>
                  </a:lnTo>
                  <a:lnTo>
                    <a:pt x="1235" y="330"/>
                  </a:lnTo>
                  <a:lnTo>
                    <a:pt x="1235" y="359"/>
                  </a:lnTo>
                  <a:lnTo>
                    <a:pt x="1235" y="425"/>
                  </a:lnTo>
                  <a:lnTo>
                    <a:pt x="1248" y="454"/>
                  </a:lnTo>
                  <a:lnTo>
                    <a:pt x="1248" y="438"/>
                  </a:lnTo>
                  <a:lnTo>
                    <a:pt x="1248" y="425"/>
                  </a:lnTo>
                  <a:lnTo>
                    <a:pt x="1248" y="359"/>
                  </a:lnTo>
                  <a:lnTo>
                    <a:pt x="1263" y="314"/>
                  </a:lnTo>
                  <a:lnTo>
                    <a:pt x="1263" y="298"/>
                  </a:lnTo>
                  <a:lnTo>
                    <a:pt x="1263" y="265"/>
                  </a:lnTo>
                  <a:lnTo>
                    <a:pt x="1263" y="284"/>
                  </a:lnTo>
                  <a:lnTo>
                    <a:pt x="1248" y="284"/>
                  </a:lnTo>
                  <a:lnTo>
                    <a:pt x="1248" y="298"/>
                  </a:lnTo>
                  <a:lnTo>
                    <a:pt x="1235" y="330"/>
                  </a:lnTo>
                  <a:lnTo>
                    <a:pt x="1235" y="359"/>
                  </a:lnTo>
                  <a:lnTo>
                    <a:pt x="1220" y="314"/>
                  </a:lnTo>
                  <a:lnTo>
                    <a:pt x="1220" y="298"/>
                  </a:lnTo>
                  <a:lnTo>
                    <a:pt x="1220" y="265"/>
                  </a:lnTo>
                  <a:lnTo>
                    <a:pt x="1220" y="203"/>
                  </a:lnTo>
                  <a:lnTo>
                    <a:pt x="1220" y="154"/>
                  </a:lnTo>
                  <a:lnTo>
                    <a:pt x="1189" y="154"/>
                  </a:lnTo>
                  <a:lnTo>
                    <a:pt x="1189" y="170"/>
                  </a:lnTo>
                  <a:lnTo>
                    <a:pt x="1132" y="203"/>
                  </a:lnTo>
                  <a:lnTo>
                    <a:pt x="1114" y="219"/>
                  </a:lnTo>
                  <a:lnTo>
                    <a:pt x="1086" y="284"/>
                  </a:lnTo>
                  <a:lnTo>
                    <a:pt x="1026" y="298"/>
                  </a:lnTo>
                  <a:lnTo>
                    <a:pt x="983" y="314"/>
                  </a:lnTo>
                  <a:lnTo>
                    <a:pt x="970" y="314"/>
                  </a:lnTo>
                  <a:lnTo>
                    <a:pt x="895" y="330"/>
                  </a:lnTo>
                  <a:lnTo>
                    <a:pt x="895" y="314"/>
                  </a:lnTo>
                  <a:lnTo>
                    <a:pt x="895" y="298"/>
                  </a:lnTo>
                  <a:lnTo>
                    <a:pt x="895" y="284"/>
                  </a:lnTo>
                  <a:lnTo>
                    <a:pt x="895" y="298"/>
                  </a:lnTo>
                  <a:lnTo>
                    <a:pt x="836" y="314"/>
                  </a:lnTo>
                  <a:lnTo>
                    <a:pt x="836" y="359"/>
                  </a:lnTo>
                  <a:lnTo>
                    <a:pt x="779" y="393"/>
                  </a:lnTo>
                  <a:lnTo>
                    <a:pt x="733" y="438"/>
                  </a:lnTo>
                  <a:lnTo>
                    <a:pt x="691" y="454"/>
                  </a:lnTo>
                  <a:lnTo>
                    <a:pt x="645" y="474"/>
                  </a:lnTo>
                  <a:lnTo>
                    <a:pt x="630" y="474"/>
                  </a:lnTo>
                  <a:lnTo>
                    <a:pt x="673" y="454"/>
                  </a:lnTo>
                  <a:lnTo>
                    <a:pt x="691" y="425"/>
                  </a:lnTo>
                  <a:lnTo>
                    <a:pt x="748" y="393"/>
                  </a:lnTo>
                  <a:lnTo>
                    <a:pt x="779" y="330"/>
                  </a:lnTo>
                  <a:lnTo>
                    <a:pt x="836" y="298"/>
                  </a:lnTo>
                  <a:lnTo>
                    <a:pt x="867" y="284"/>
                  </a:lnTo>
                  <a:lnTo>
                    <a:pt x="867" y="265"/>
                  </a:lnTo>
                  <a:lnTo>
                    <a:pt x="836" y="284"/>
                  </a:lnTo>
                  <a:lnTo>
                    <a:pt x="807" y="298"/>
                  </a:lnTo>
                  <a:lnTo>
                    <a:pt x="748" y="298"/>
                  </a:lnTo>
                  <a:lnTo>
                    <a:pt x="733" y="314"/>
                  </a:lnTo>
                  <a:lnTo>
                    <a:pt x="691" y="330"/>
                  </a:lnTo>
                  <a:lnTo>
                    <a:pt x="706" y="314"/>
                  </a:lnTo>
                  <a:lnTo>
                    <a:pt x="733" y="298"/>
                  </a:lnTo>
                  <a:lnTo>
                    <a:pt x="748" y="298"/>
                  </a:lnTo>
                  <a:lnTo>
                    <a:pt x="807" y="298"/>
                  </a:lnTo>
                  <a:lnTo>
                    <a:pt x="836" y="284"/>
                  </a:lnTo>
                  <a:lnTo>
                    <a:pt x="867" y="265"/>
                  </a:lnTo>
                  <a:lnTo>
                    <a:pt x="836" y="265"/>
                  </a:lnTo>
                  <a:lnTo>
                    <a:pt x="836" y="284"/>
                  </a:lnTo>
                  <a:lnTo>
                    <a:pt x="779" y="284"/>
                  </a:lnTo>
                  <a:lnTo>
                    <a:pt x="748" y="298"/>
                  </a:lnTo>
                  <a:lnTo>
                    <a:pt x="706" y="298"/>
                  </a:lnTo>
                  <a:lnTo>
                    <a:pt x="673" y="298"/>
                  </a:lnTo>
                  <a:lnTo>
                    <a:pt x="630" y="298"/>
                  </a:lnTo>
                  <a:lnTo>
                    <a:pt x="603" y="298"/>
                  </a:lnTo>
                  <a:lnTo>
                    <a:pt x="645" y="298"/>
                  </a:lnTo>
                  <a:lnTo>
                    <a:pt x="691" y="298"/>
                  </a:lnTo>
                  <a:lnTo>
                    <a:pt x="706" y="284"/>
                  </a:lnTo>
                  <a:lnTo>
                    <a:pt x="748" y="284"/>
                  </a:lnTo>
                  <a:lnTo>
                    <a:pt x="807" y="219"/>
                  </a:lnTo>
                  <a:lnTo>
                    <a:pt x="779" y="219"/>
                  </a:lnTo>
                  <a:lnTo>
                    <a:pt x="733" y="219"/>
                  </a:lnTo>
                  <a:lnTo>
                    <a:pt x="691" y="219"/>
                  </a:lnTo>
                  <a:lnTo>
                    <a:pt x="673" y="219"/>
                  </a:lnTo>
                  <a:lnTo>
                    <a:pt x="630" y="219"/>
                  </a:lnTo>
                  <a:lnTo>
                    <a:pt x="584" y="219"/>
                  </a:lnTo>
                  <a:lnTo>
                    <a:pt x="542" y="219"/>
                  </a:lnTo>
                  <a:lnTo>
                    <a:pt x="469" y="219"/>
                  </a:lnTo>
                  <a:lnTo>
                    <a:pt x="454" y="203"/>
                  </a:lnTo>
                  <a:lnTo>
                    <a:pt x="454" y="170"/>
                  </a:lnTo>
                  <a:lnTo>
                    <a:pt x="441" y="170"/>
                  </a:lnTo>
                  <a:lnTo>
                    <a:pt x="395" y="170"/>
                  </a:lnTo>
                  <a:lnTo>
                    <a:pt x="366" y="170"/>
                  </a:lnTo>
                  <a:lnTo>
                    <a:pt x="320" y="170"/>
                  </a:lnTo>
                  <a:lnTo>
                    <a:pt x="265" y="170"/>
                  </a:lnTo>
                  <a:lnTo>
                    <a:pt x="250" y="170"/>
                  </a:lnTo>
                  <a:lnTo>
                    <a:pt x="219" y="219"/>
                  </a:lnTo>
                  <a:lnTo>
                    <a:pt x="204" y="219"/>
                  </a:lnTo>
                  <a:lnTo>
                    <a:pt x="307" y="284"/>
                  </a:lnTo>
                  <a:lnTo>
                    <a:pt x="353" y="298"/>
                  </a:lnTo>
                  <a:lnTo>
                    <a:pt x="395" y="298"/>
                  </a:lnTo>
                  <a:lnTo>
                    <a:pt x="469" y="314"/>
                  </a:lnTo>
                  <a:lnTo>
                    <a:pt x="515" y="314"/>
                  </a:lnTo>
                  <a:lnTo>
                    <a:pt x="542" y="359"/>
                  </a:lnTo>
                  <a:lnTo>
                    <a:pt x="557" y="359"/>
                  </a:lnTo>
                  <a:lnTo>
                    <a:pt x="542" y="359"/>
                  </a:lnTo>
                  <a:lnTo>
                    <a:pt x="515" y="359"/>
                  </a:lnTo>
                  <a:lnTo>
                    <a:pt x="469" y="359"/>
                  </a:lnTo>
                  <a:lnTo>
                    <a:pt x="454" y="359"/>
                  </a:lnTo>
                  <a:lnTo>
                    <a:pt x="395" y="359"/>
                  </a:lnTo>
                  <a:lnTo>
                    <a:pt x="353" y="359"/>
                  </a:lnTo>
                  <a:lnTo>
                    <a:pt x="320" y="359"/>
                  </a:lnTo>
                  <a:lnTo>
                    <a:pt x="307" y="359"/>
                  </a:lnTo>
                  <a:lnTo>
                    <a:pt x="250" y="393"/>
                  </a:lnTo>
                  <a:lnTo>
                    <a:pt x="231" y="393"/>
                  </a:lnTo>
                  <a:lnTo>
                    <a:pt x="250" y="359"/>
                  </a:lnTo>
                  <a:lnTo>
                    <a:pt x="265" y="359"/>
                  </a:lnTo>
                  <a:lnTo>
                    <a:pt x="320" y="359"/>
                  </a:lnTo>
                  <a:lnTo>
                    <a:pt x="395" y="359"/>
                  </a:lnTo>
                  <a:lnTo>
                    <a:pt x="441" y="359"/>
                  </a:lnTo>
                  <a:lnTo>
                    <a:pt x="469" y="314"/>
                  </a:lnTo>
                  <a:lnTo>
                    <a:pt x="515" y="314"/>
                  </a:lnTo>
                  <a:lnTo>
                    <a:pt x="469" y="330"/>
                  </a:lnTo>
                  <a:lnTo>
                    <a:pt x="454" y="359"/>
                  </a:lnTo>
                  <a:lnTo>
                    <a:pt x="395" y="359"/>
                  </a:lnTo>
                  <a:lnTo>
                    <a:pt x="353" y="393"/>
                  </a:lnTo>
                  <a:lnTo>
                    <a:pt x="307" y="393"/>
                  </a:lnTo>
                  <a:lnTo>
                    <a:pt x="250" y="393"/>
                  </a:lnTo>
                  <a:lnTo>
                    <a:pt x="204" y="393"/>
                  </a:lnTo>
                  <a:lnTo>
                    <a:pt x="116" y="438"/>
                  </a:lnTo>
                  <a:lnTo>
                    <a:pt x="204" y="425"/>
                  </a:lnTo>
                  <a:lnTo>
                    <a:pt x="250" y="393"/>
                  </a:lnTo>
                  <a:lnTo>
                    <a:pt x="320" y="359"/>
                  </a:lnTo>
                  <a:lnTo>
                    <a:pt x="395" y="359"/>
                  </a:lnTo>
                  <a:lnTo>
                    <a:pt x="454" y="330"/>
                  </a:lnTo>
                  <a:lnTo>
                    <a:pt x="515" y="314"/>
                  </a:lnTo>
                  <a:lnTo>
                    <a:pt x="603" y="298"/>
                  </a:lnTo>
                  <a:lnTo>
                    <a:pt x="673" y="284"/>
                  </a:lnTo>
                  <a:lnTo>
                    <a:pt x="733" y="284"/>
                  </a:lnTo>
                  <a:lnTo>
                    <a:pt x="779" y="284"/>
                  </a:lnTo>
                  <a:lnTo>
                    <a:pt x="748" y="284"/>
                  </a:lnTo>
                  <a:lnTo>
                    <a:pt x="748" y="298"/>
                  </a:lnTo>
                  <a:lnTo>
                    <a:pt x="706" y="298"/>
                  </a:lnTo>
                  <a:lnTo>
                    <a:pt x="691" y="314"/>
                  </a:lnTo>
                  <a:lnTo>
                    <a:pt x="645" y="314"/>
                  </a:lnTo>
                  <a:lnTo>
                    <a:pt x="630" y="314"/>
                  </a:lnTo>
                  <a:lnTo>
                    <a:pt x="630" y="298"/>
                  </a:lnTo>
                  <a:lnTo>
                    <a:pt x="673" y="298"/>
                  </a:lnTo>
                  <a:lnTo>
                    <a:pt x="691" y="298"/>
                  </a:lnTo>
                  <a:lnTo>
                    <a:pt x="733" y="298"/>
                  </a:lnTo>
                  <a:lnTo>
                    <a:pt x="779" y="298"/>
                  </a:lnTo>
                  <a:lnTo>
                    <a:pt x="822" y="298"/>
                  </a:lnTo>
                  <a:lnTo>
                    <a:pt x="779" y="298"/>
                  </a:lnTo>
                  <a:lnTo>
                    <a:pt x="748" y="298"/>
                  </a:lnTo>
                  <a:lnTo>
                    <a:pt x="706" y="298"/>
                  </a:lnTo>
                  <a:lnTo>
                    <a:pt x="645" y="298"/>
                  </a:lnTo>
                  <a:lnTo>
                    <a:pt x="603" y="284"/>
                  </a:lnTo>
                  <a:lnTo>
                    <a:pt x="542" y="284"/>
                  </a:lnTo>
                  <a:lnTo>
                    <a:pt x="469" y="284"/>
                  </a:lnTo>
                  <a:lnTo>
                    <a:pt x="441" y="284"/>
                  </a:lnTo>
                  <a:lnTo>
                    <a:pt x="395" y="284"/>
                  </a:lnTo>
                  <a:lnTo>
                    <a:pt x="320" y="284"/>
                  </a:lnTo>
                  <a:lnTo>
                    <a:pt x="320" y="265"/>
                  </a:lnTo>
                  <a:lnTo>
                    <a:pt x="366" y="265"/>
                  </a:lnTo>
                  <a:lnTo>
                    <a:pt x="395" y="265"/>
                  </a:lnTo>
                  <a:lnTo>
                    <a:pt x="441" y="265"/>
                  </a:lnTo>
                  <a:lnTo>
                    <a:pt x="469" y="219"/>
                  </a:lnTo>
                  <a:lnTo>
                    <a:pt x="496" y="219"/>
                  </a:lnTo>
                  <a:lnTo>
                    <a:pt x="542" y="170"/>
                  </a:lnTo>
                  <a:lnTo>
                    <a:pt x="496" y="170"/>
                  </a:lnTo>
                  <a:lnTo>
                    <a:pt x="469" y="170"/>
                  </a:lnTo>
                  <a:lnTo>
                    <a:pt x="395" y="170"/>
                  </a:lnTo>
                  <a:lnTo>
                    <a:pt x="353" y="170"/>
                  </a:lnTo>
                  <a:lnTo>
                    <a:pt x="320" y="170"/>
                  </a:lnTo>
                  <a:lnTo>
                    <a:pt x="353" y="203"/>
                  </a:lnTo>
                  <a:lnTo>
                    <a:pt x="395" y="219"/>
                  </a:lnTo>
                  <a:lnTo>
                    <a:pt x="469" y="219"/>
                  </a:lnTo>
                  <a:lnTo>
                    <a:pt x="515" y="219"/>
                  </a:lnTo>
                  <a:lnTo>
                    <a:pt x="557" y="265"/>
                  </a:lnTo>
                  <a:lnTo>
                    <a:pt x="645" y="265"/>
                  </a:lnTo>
                  <a:lnTo>
                    <a:pt x="706" y="265"/>
                  </a:lnTo>
                  <a:lnTo>
                    <a:pt x="748" y="219"/>
                  </a:lnTo>
                  <a:lnTo>
                    <a:pt x="836" y="219"/>
                  </a:lnTo>
                  <a:lnTo>
                    <a:pt x="836" y="170"/>
                  </a:lnTo>
                  <a:lnTo>
                    <a:pt x="822" y="170"/>
                  </a:lnTo>
                  <a:lnTo>
                    <a:pt x="822" y="203"/>
                  </a:lnTo>
                  <a:lnTo>
                    <a:pt x="822" y="170"/>
                  </a:lnTo>
                  <a:lnTo>
                    <a:pt x="836" y="154"/>
                  </a:lnTo>
                  <a:lnTo>
                    <a:pt x="882" y="154"/>
                  </a:lnTo>
                  <a:lnTo>
                    <a:pt x="895" y="154"/>
                  </a:lnTo>
                  <a:lnTo>
                    <a:pt x="956" y="154"/>
                  </a:lnTo>
                  <a:lnTo>
                    <a:pt x="956" y="170"/>
                  </a:lnTo>
                  <a:lnTo>
                    <a:pt x="895" y="203"/>
                  </a:lnTo>
                  <a:lnTo>
                    <a:pt x="867" y="219"/>
                  </a:lnTo>
                  <a:lnTo>
                    <a:pt x="836" y="219"/>
                  </a:lnTo>
                  <a:lnTo>
                    <a:pt x="807" y="265"/>
                  </a:lnTo>
                  <a:lnTo>
                    <a:pt x="748" y="265"/>
                  </a:lnTo>
                  <a:lnTo>
                    <a:pt x="779" y="265"/>
                  </a:lnTo>
                  <a:lnTo>
                    <a:pt x="822" y="219"/>
                  </a:lnTo>
                  <a:lnTo>
                    <a:pt x="867" y="219"/>
                  </a:lnTo>
                  <a:lnTo>
                    <a:pt x="895" y="219"/>
                  </a:lnTo>
                  <a:lnTo>
                    <a:pt x="970" y="219"/>
                  </a:lnTo>
                  <a:lnTo>
                    <a:pt x="1013" y="219"/>
                  </a:lnTo>
                  <a:lnTo>
                    <a:pt x="1072" y="219"/>
                  </a:lnTo>
                  <a:lnTo>
                    <a:pt x="1072" y="170"/>
                  </a:lnTo>
                  <a:lnTo>
                    <a:pt x="1072" y="203"/>
                  </a:lnTo>
                  <a:lnTo>
                    <a:pt x="1026" y="203"/>
                  </a:lnTo>
                  <a:lnTo>
                    <a:pt x="983" y="219"/>
                  </a:lnTo>
                  <a:lnTo>
                    <a:pt x="970" y="265"/>
                  </a:lnTo>
                  <a:lnTo>
                    <a:pt x="937" y="265"/>
                  </a:lnTo>
                  <a:lnTo>
                    <a:pt x="895" y="284"/>
                  </a:lnTo>
                  <a:lnTo>
                    <a:pt x="867" y="298"/>
                  </a:lnTo>
                  <a:lnTo>
                    <a:pt x="836" y="314"/>
                  </a:lnTo>
                  <a:lnTo>
                    <a:pt x="807" y="330"/>
                  </a:lnTo>
                  <a:lnTo>
                    <a:pt x="836" y="330"/>
                  </a:lnTo>
                  <a:lnTo>
                    <a:pt x="895" y="298"/>
                  </a:lnTo>
                  <a:lnTo>
                    <a:pt x="937" y="298"/>
                  </a:lnTo>
                  <a:lnTo>
                    <a:pt x="970" y="298"/>
                  </a:lnTo>
                  <a:lnTo>
                    <a:pt x="1013" y="298"/>
                  </a:lnTo>
                  <a:lnTo>
                    <a:pt x="1013" y="314"/>
                  </a:lnTo>
                  <a:lnTo>
                    <a:pt x="983" y="330"/>
                  </a:lnTo>
                  <a:lnTo>
                    <a:pt x="1013" y="330"/>
                  </a:lnTo>
                  <a:lnTo>
                    <a:pt x="1026" y="359"/>
                  </a:lnTo>
                  <a:lnTo>
                    <a:pt x="1072" y="359"/>
                  </a:lnTo>
                  <a:lnTo>
                    <a:pt x="1026" y="359"/>
                  </a:lnTo>
                  <a:lnTo>
                    <a:pt x="970" y="330"/>
                  </a:lnTo>
                  <a:lnTo>
                    <a:pt x="937" y="314"/>
                  </a:lnTo>
                  <a:lnTo>
                    <a:pt x="882" y="298"/>
                  </a:lnTo>
                  <a:lnTo>
                    <a:pt x="822" y="298"/>
                  </a:lnTo>
                  <a:lnTo>
                    <a:pt x="748" y="298"/>
                  </a:lnTo>
                  <a:lnTo>
                    <a:pt x="733" y="265"/>
                  </a:lnTo>
                  <a:lnTo>
                    <a:pt x="706" y="284"/>
                  </a:lnTo>
                  <a:lnTo>
                    <a:pt x="733" y="284"/>
                  </a:lnTo>
                  <a:lnTo>
                    <a:pt x="733" y="298"/>
                  </a:lnTo>
                  <a:lnTo>
                    <a:pt x="748" y="298"/>
                  </a:lnTo>
                  <a:lnTo>
                    <a:pt x="779" y="298"/>
                  </a:lnTo>
                  <a:lnTo>
                    <a:pt x="822" y="284"/>
                  </a:lnTo>
                  <a:lnTo>
                    <a:pt x="836" y="284"/>
                  </a:lnTo>
                  <a:lnTo>
                    <a:pt x="867" y="265"/>
                  </a:lnTo>
                  <a:lnTo>
                    <a:pt x="895" y="265"/>
                  </a:lnTo>
                  <a:lnTo>
                    <a:pt x="937" y="219"/>
                  </a:lnTo>
                  <a:lnTo>
                    <a:pt x="956" y="219"/>
                  </a:lnTo>
                  <a:lnTo>
                    <a:pt x="937" y="219"/>
                  </a:lnTo>
                  <a:lnTo>
                    <a:pt x="937" y="265"/>
                  </a:lnTo>
                  <a:lnTo>
                    <a:pt x="956" y="284"/>
                  </a:lnTo>
                  <a:lnTo>
                    <a:pt x="956" y="265"/>
                  </a:lnTo>
                  <a:lnTo>
                    <a:pt x="1013" y="219"/>
                  </a:lnTo>
                  <a:lnTo>
                    <a:pt x="1072" y="203"/>
                  </a:lnTo>
                  <a:lnTo>
                    <a:pt x="1086" y="170"/>
                  </a:lnTo>
                  <a:lnTo>
                    <a:pt x="1114" y="154"/>
                  </a:lnTo>
                  <a:lnTo>
                    <a:pt x="1132" y="140"/>
                  </a:lnTo>
                  <a:lnTo>
                    <a:pt x="1114" y="170"/>
                  </a:lnTo>
                  <a:lnTo>
                    <a:pt x="1114" y="219"/>
                  </a:lnTo>
                  <a:lnTo>
                    <a:pt x="1160" y="203"/>
                  </a:lnTo>
                  <a:lnTo>
                    <a:pt x="1160" y="170"/>
                  </a:lnTo>
                  <a:lnTo>
                    <a:pt x="1189" y="154"/>
                  </a:lnTo>
                  <a:lnTo>
                    <a:pt x="1189" y="170"/>
                  </a:lnTo>
                  <a:lnTo>
                    <a:pt x="1160" y="203"/>
                  </a:lnTo>
                  <a:lnTo>
                    <a:pt x="1114" y="219"/>
                  </a:lnTo>
                  <a:lnTo>
                    <a:pt x="1114" y="284"/>
                  </a:lnTo>
                  <a:lnTo>
                    <a:pt x="1072" y="298"/>
                  </a:lnTo>
                  <a:lnTo>
                    <a:pt x="1072" y="330"/>
                  </a:lnTo>
                  <a:lnTo>
                    <a:pt x="1072" y="314"/>
                  </a:lnTo>
                  <a:lnTo>
                    <a:pt x="1086" y="298"/>
                  </a:lnTo>
                  <a:lnTo>
                    <a:pt x="1114" y="284"/>
                  </a:lnTo>
                  <a:lnTo>
                    <a:pt x="1114" y="219"/>
                  </a:lnTo>
                  <a:lnTo>
                    <a:pt x="1132" y="203"/>
                  </a:lnTo>
                  <a:lnTo>
                    <a:pt x="1114" y="203"/>
                  </a:lnTo>
                  <a:lnTo>
                    <a:pt x="1086" y="203"/>
                  </a:lnTo>
                  <a:lnTo>
                    <a:pt x="1072" y="219"/>
                  </a:lnTo>
                  <a:lnTo>
                    <a:pt x="1013" y="219"/>
                  </a:lnTo>
                  <a:lnTo>
                    <a:pt x="970" y="219"/>
                  </a:lnTo>
                  <a:lnTo>
                    <a:pt x="956" y="219"/>
                  </a:lnTo>
                  <a:lnTo>
                    <a:pt x="895" y="265"/>
                  </a:lnTo>
                  <a:lnTo>
                    <a:pt x="882" y="265"/>
                  </a:lnTo>
                  <a:lnTo>
                    <a:pt x="836" y="265"/>
                  </a:lnTo>
                  <a:lnTo>
                    <a:pt x="836" y="219"/>
                  </a:lnTo>
                  <a:lnTo>
                    <a:pt x="867" y="170"/>
                  </a:lnTo>
                  <a:lnTo>
                    <a:pt x="867" y="140"/>
                  </a:lnTo>
                  <a:lnTo>
                    <a:pt x="882" y="140"/>
                  </a:lnTo>
                  <a:lnTo>
                    <a:pt x="895" y="124"/>
                  </a:lnTo>
                  <a:lnTo>
                    <a:pt x="895" y="75"/>
                  </a:lnTo>
                  <a:lnTo>
                    <a:pt x="895" y="124"/>
                  </a:lnTo>
                  <a:lnTo>
                    <a:pt x="867" y="140"/>
                  </a:lnTo>
                  <a:lnTo>
                    <a:pt x="822" y="140"/>
                  </a:lnTo>
                  <a:lnTo>
                    <a:pt x="748" y="154"/>
                  </a:lnTo>
                  <a:lnTo>
                    <a:pt x="706" y="170"/>
                  </a:lnTo>
                  <a:lnTo>
                    <a:pt x="673" y="170"/>
                  </a:lnTo>
                  <a:lnTo>
                    <a:pt x="630" y="170"/>
                  </a:lnTo>
                  <a:lnTo>
                    <a:pt x="673" y="154"/>
                  </a:lnTo>
                  <a:lnTo>
                    <a:pt x="691" y="154"/>
                  </a:lnTo>
                  <a:lnTo>
                    <a:pt x="733" y="140"/>
                  </a:lnTo>
                  <a:lnTo>
                    <a:pt x="748" y="75"/>
                  </a:lnTo>
                  <a:lnTo>
                    <a:pt x="706" y="124"/>
                  </a:lnTo>
                  <a:lnTo>
                    <a:pt x="673" y="140"/>
                  </a:lnTo>
                  <a:lnTo>
                    <a:pt x="630" y="154"/>
                  </a:lnTo>
                  <a:lnTo>
                    <a:pt x="603" y="170"/>
                  </a:lnTo>
                  <a:lnTo>
                    <a:pt x="557" y="170"/>
                  </a:lnTo>
                  <a:lnTo>
                    <a:pt x="542" y="170"/>
                  </a:lnTo>
                  <a:lnTo>
                    <a:pt x="542" y="154"/>
                  </a:lnTo>
                  <a:lnTo>
                    <a:pt x="557" y="154"/>
                  </a:lnTo>
                  <a:lnTo>
                    <a:pt x="557" y="140"/>
                  </a:lnTo>
                  <a:lnTo>
                    <a:pt x="542" y="140"/>
                  </a:lnTo>
                  <a:lnTo>
                    <a:pt x="496" y="154"/>
                  </a:lnTo>
                  <a:lnTo>
                    <a:pt x="469" y="154"/>
                  </a:lnTo>
                  <a:lnTo>
                    <a:pt x="515" y="154"/>
                  </a:lnTo>
                  <a:lnTo>
                    <a:pt x="542" y="140"/>
                  </a:lnTo>
                  <a:lnTo>
                    <a:pt x="603" y="75"/>
                  </a:lnTo>
                  <a:lnTo>
                    <a:pt x="630" y="59"/>
                  </a:lnTo>
                  <a:lnTo>
                    <a:pt x="673" y="45"/>
                  </a:lnTo>
                  <a:lnTo>
                    <a:pt x="673" y="0"/>
                  </a:lnTo>
                  <a:lnTo>
                    <a:pt x="673" y="45"/>
                  </a:lnTo>
                  <a:lnTo>
                    <a:pt x="630" y="59"/>
                  </a:lnTo>
                  <a:lnTo>
                    <a:pt x="603" y="124"/>
                  </a:lnTo>
                  <a:lnTo>
                    <a:pt x="584" y="140"/>
                  </a:lnTo>
                  <a:lnTo>
                    <a:pt x="557" y="170"/>
                  </a:lnTo>
                  <a:lnTo>
                    <a:pt x="557" y="219"/>
                  </a:lnTo>
                  <a:lnTo>
                    <a:pt x="557" y="265"/>
                  </a:lnTo>
                  <a:lnTo>
                    <a:pt x="557" y="298"/>
                  </a:lnTo>
                  <a:lnTo>
                    <a:pt x="603" y="284"/>
                  </a:lnTo>
                  <a:lnTo>
                    <a:pt x="603" y="265"/>
                  </a:lnTo>
                  <a:lnTo>
                    <a:pt x="630" y="219"/>
                  </a:lnTo>
                  <a:lnTo>
                    <a:pt x="630" y="265"/>
                  </a:lnTo>
                  <a:lnTo>
                    <a:pt x="584" y="298"/>
                  </a:lnTo>
                  <a:lnTo>
                    <a:pt x="542" y="314"/>
                  </a:lnTo>
                  <a:lnTo>
                    <a:pt x="515" y="359"/>
                  </a:lnTo>
                  <a:lnTo>
                    <a:pt x="496" y="359"/>
                  </a:lnTo>
                  <a:lnTo>
                    <a:pt x="496" y="425"/>
                  </a:lnTo>
                  <a:lnTo>
                    <a:pt x="515" y="425"/>
                  </a:lnTo>
                  <a:lnTo>
                    <a:pt x="630" y="314"/>
                  </a:lnTo>
                  <a:lnTo>
                    <a:pt x="645" y="298"/>
                  </a:lnTo>
                  <a:lnTo>
                    <a:pt x="673" y="284"/>
                  </a:lnTo>
                  <a:lnTo>
                    <a:pt x="691" y="265"/>
                  </a:lnTo>
                  <a:lnTo>
                    <a:pt x="691" y="284"/>
                  </a:lnTo>
                  <a:lnTo>
                    <a:pt x="673" y="298"/>
                  </a:lnTo>
                  <a:lnTo>
                    <a:pt x="673" y="314"/>
                  </a:lnTo>
                  <a:lnTo>
                    <a:pt x="645" y="359"/>
                  </a:lnTo>
                  <a:lnTo>
                    <a:pt x="645" y="393"/>
                  </a:lnTo>
                  <a:lnTo>
                    <a:pt x="630" y="425"/>
                  </a:lnTo>
                  <a:lnTo>
                    <a:pt x="630" y="454"/>
                  </a:lnTo>
                  <a:lnTo>
                    <a:pt x="645" y="438"/>
                  </a:lnTo>
                  <a:lnTo>
                    <a:pt x="645" y="393"/>
                  </a:lnTo>
                  <a:lnTo>
                    <a:pt x="691" y="359"/>
                  </a:lnTo>
                  <a:lnTo>
                    <a:pt x="706" y="330"/>
                  </a:lnTo>
                  <a:lnTo>
                    <a:pt x="706" y="298"/>
                  </a:lnTo>
                  <a:lnTo>
                    <a:pt x="706" y="284"/>
                  </a:lnTo>
                  <a:lnTo>
                    <a:pt x="691" y="298"/>
                  </a:lnTo>
                  <a:lnTo>
                    <a:pt x="691" y="314"/>
                  </a:lnTo>
                  <a:lnTo>
                    <a:pt x="673" y="359"/>
                  </a:lnTo>
                  <a:lnTo>
                    <a:pt x="645" y="393"/>
                  </a:lnTo>
                  <a:lnTo>
                    <a:pt x="630" y="438"/>
                  </a:lnTo>
                  <a:lnTo>
                    <a:pt x="630" y="425"/>
                  </a:lnTo>
                  <a:lnTo>
                    <a:pt x="673" y="359"/>
                  </a:lnTo>
                  <a:lnTo>
                    <a:pt x="673" y="330"/>
                  </a:lnTo>
                  <a:lnTo>
                    <a:pt x="691" y="330"/>
                  </a:lnTo>
                  <a:lnTo>
                    <a:pt x="691" y="298"/>
                  </a:lnTo>
                  <a:lnTo>
                    <a:pt x="673" y="298"/>
                  </a:lnTo>
                  <a:lnTo>
                    <a:pt x="630" y="298"/>
                  </a:lnTo>
                  <a:lnTo>
                    <a:pt x="584" y="314"/>
                  </a:lnTo>
                  <a:lnTo>
                    <a:pt x="542" y="314"/>
                  </a:lnTo>
                  <a:lnTo>
                    <a:pt x="515" y="359"/>
                  </a:lnTo>
                  <a:lnTo>
                    <a:pt x="469" y="359"/>
                  </a:lnTo>
                  <a:lnTo>
                    <a:pt x="454" y="359"/>
                  </a:lnTo>
                  <a:lnTo>
                    <a:pt x="469" y="359"/>
                  </a:lnTo>
                  <a:lnTo>
                    <a:pt x="469" y="314"/>
                  </a:lnTo>
                  <a:lnTo>
                    <a:pt x="496" y="298"/>
                  </a:lnTo>
                  <a:lnTo>
                    <a:pt x="496" y="265"/>
                  </a:lnTo>
                  <a:lnTo>
                    <a:pt x="542" y="219"/>
                  </a:lnTo>
                  <a:lnTo>
                    <a:pt x="542" y="203"/>
                  </a:lnTo>
                  <a:lnTo>
                    <a:pt x="515" y="203"/>
                  </a:lnTo>
                  <a:lnTo>
                    <a:pt x="496" y="219"/>
                  </a:lnTo>
                  <a:lnTo>
                    <a:pt x="469" y="265"/>
                  </a:lnTo>
                  <a:lnTo>
                    <a:pt x="469" y="284"/>
                  </a:lnTo>
                  <a:lnTo>
                    <a:pt x="469" y="265"/>
                  </a:lnTo>
                  <a:lnTo>
                    <a:pt x="469" y="219"/>
                  </a:lnTo>
                  <a:lnTo>
                    <a:pt x="469" y="203"/>
                  </a:lnTo>
                  <a:lnTo>
                    <a:pt x="469" y="154"/>
                  </a:lnTo>
                  <a:lnTo>
                    <a:pt x="469" y="170"/>
                  </a:lnTo>
                  <a:lnTo>
                    <a:pt x="469" y="203"/>
                  </a:lnTo>
                  <a:lnTo>
                    <a:pt x="469" y="219"/>
                  </a:lnTo>
                  <a:lnTo>
                    <a:pt x="496" y="219"/>
                  </a:lnTo>
                  <a:lnTo>
                    <a:pt x="496" y="265"/>
                  </a:lnTo>
                  <a:lnTo>
                    <a:pt x="515" y="265"/>
                  </a:lnTo>
                  <a:lnTo>
                    <a:pt x="496" y="265"/>
                  </a:lnTo>
                  <a:lnTo>
                    <a:pt x="496" y="219"/>
                  </a:lnTo>
                  <a:lnTo>
                    <a:pt x="469" y="219"/>
                  </a:lnTo>
                  <a:lnTo>
                    <a:pt x="441" y="170"/>
                  </a:lnTo>
                  <a:lnTo>
                    <a:pt x="395" y="140"/>
                  </a:lnTo>
                  <a:lnTo>
                    <a:pt x="395" y="124"/>
                  </a:lnTo>
                  <a:lnTo>
                    <a:pt x="353" y="124"/>
                  </a:lnTo>
                  <a:lnTo>
                    <a:pt x="353" y="59"/>
                  </a:lnTo>
                  <a:lnTo>
                    <a:pt x="320" y="59"/>
                  </a:lnTo>
                  <a:lnTo>
                    <a:pt x="353" y="59"/>
                  </a:lnTo>
                  <a:lnTo>
                    <a:pt x="353" y="124"/>
                  </a:lnTo>
                  <a:lnTo>
                    <a:pt x="395" y="140"/>
                  </a:lnTo>
                  <a:lnTo>
                    <a:pt x="395" y="154"/>
                  </a:lnTo>
                  <a:lnTo>
                    <a:pt x="454" y="154"/>
                  </a:lnTo>
                  <a:lnTo>
                    <a:pt x="469" y="170"/>
                  </a:lnTo>
                  <a:lnTo>
                    <a:pt x="469" y="203"/>
                  </a:lnTo>
                  <a:lnTo>
                    <a:pt x="515" y="219"/>
                  </a:lnTo>
                  <a:lnTo>
                    <a:pt x="515" y="284"/>
                  </a:lnTo>
                  <a:lnTo>
                    <a:pt x="542" y="284"/>
                  </a:lnTo>
                  <a:lnTo>
                    <a:pt x="515" y="284"/>
                  </a:lnTo>
                  <a:lnTo>
                    <a:pt x="496" y="265"/>
                  </a:lnTo>
                  <a:lnTo>
                    <a:pt x="496" y="219"/>
                  </a:lnTo>
                  <a:lnTo>
                    <a:pt x="515" y="219"/>
                  </a:lnTo>
                  <a:lnTo>
                    <a:pt x="542" y="219"/>
                  </a:lnTo>
                  <a:lnTo>
                    <a:pt x="557" y="284"/>
                  </a:lnTo>
                  <a:lnTo>
                    <a:pt x="630" y="298"/>
                  </a:lnTo>
                  <a:lnTo>
                    <a:pt x="630" y="330"/>
                  </a:lnTo>
                  <a:lnTo>
                    <a:pt x="645" y="359"/>
                  </a:lnTo>
                  <a:lnTo>
                    <a:pt x="691" y="359"/>
                  </a:lnTo>
                  <a:lnTo>
                    <a:pt x="673" y="359"/>
                  </a:lnTo>
                  <a:lnTo>
                    <a:pt x="673" y="314"/>
                  </a:lnTo>
                  <a:lnTo>
                    <a:pt x="673" y="298"/>
                  </a:lnTo>
                  <a:lnTo>
                    <a:pt x="691" y="298"/>
                  </a:lnTo>
                  <a:lnTo>
                    <a:pt x="691" y="314"/>
                  </a:lnTo>
                  <a:lnTo>
                    <a:pt x="706" y="359"/>
                  </a:lnTo>
                  <a:lnTo>
                    <a:pt x="691" y="359"/>
                  </a:lnTo>
                  <a:lnTo>
                    <a:pt x="691" y="330"/>
                  </a:lnTo>
                  <a:lnTo>
                    <a:pt x="691" y="314"/>
                  </a:lnTo>
                  <a:lnTo>
                    <a:pt x="645" y="298"/>
                  </a:lnTo>
                  <a:lnTo>
                    <a:pt x="630" y="298"/>
                  </a:lnTo>
                  <a:lnTo>
                    <a:pt x="603" y="284"/>
                  </a:lnTo>
                  <a:lnTo>
                    <a:pt x="557" y="284"/>
                  </a:lnTo>
                  <a:lnTo>
                    <a:pt x="557" y="219"/>
                  </a:lnTo>
                  <a:lnTo>
                    <a:pt x="584" y="219"/>
                  </a:lnTo>
                  <a:lnTo>
                    <a:pt x="630" y="219"/>
                  </a:lnTo>
                  <a:lnTo>
                    <a:pt x="673" y="219"/>
                  </a:lnTo>
                  <a:lnTo>
                    <a:pt x="691" y="265"/>
                  </a:lnTo>
                  <a:lnTo>
                    <a:pt x="748" y="265"/>
                  </a:lnTo>
                  <a:lnTo>
                    <a:pt x="822" y="265"/>
                  </a:lnTo>
                  <a:lnTo>
                    <a:pt x="836" y="265"/>
                  </a:lnTo>
                  <a:lnTo>
                    <a:pt x="882" y="265"/>
                  </a:lnTo>
                  <a:lnTo>
                    <a:pt x="867" y="265"/>
                  </a:lnTo>
                  <a:lnTo>
                    <a:pt x="836" y="219"/>
                  </a:lnTo>
                  <a:lnTo>
                    <a:pt x="867" y="219"/>
                  </a:lnTo>
                  <a:lnTo>
                    <a:pt x="895" y="219"/>
                  </a:lnTo>
                  <a:lnTo>
                    <a:pt x="937" y="219"/>
                  </a:lnTo>
                  <a:lnTo>
                    <a:pt x="895" y="219"/>
                  </a:lnTo>
                  <a:lnTo>
                    <a:pt x="867" y="219"/>
                  </a:lnTo>
                  <a:lnTo>
                    <a:pt x="836" y="219"/>
                  </a:lnTo>
                  <a:lnTo>
                    <a:pt x="836" y="284"/>
                  </a:lnTo>
                  <a:lnTo>
                    <a:pt x="807" y="298"/>
                  </a:lnTo>
                  <a:lnTo>
                    <a:pt x="836" y="298"/>
                  </a:lnTo>
                  <a:lnTo>
                    <a:pt x="867" y="265"/>
                  </a:lnTo>
                  <a:lnTo>
                    <a:pt x="895" y="265"/>
                  </a:lnTo>
                  <a:lnTo>
                    <a:pt x="895" y="219"/>
                  </a:lnTo>
                  <a:lnTo>
                    <a:pt x="956" y="219"/>
                  </a:lnTo>
                  <a:lnTo>
                    <a:pt x="956" y="203"/>
                  </a:lnTo>
                  <a:lnTo>
                    <a:pt x="970" y="203"/>
                  </a:lnTo>
                  <a:lnTo>
                    <a:pt x="970" y="219"/>
                  </a:lnTo>
                  <a:lnTo>
                    <a:pt x="956" y="265"/>
                  </a:lnTo>
                  <a:lnTo>
                    <a:pt x="937" y="265"/>
                  </a:lnTo>
                  <a:lnTo>
                    <a:pt x="956" y="265"/>
                  </a:lnTo>
                  <a:lnTo>
                    <a:pt x="970" y="265"/>
                  </a:lnTo>
                  <a:lnTo>
                    <a:pt x="970" y="219"/>
                  </a:lnTo>
                  <a:lnTo>
                    <a:pt x="956" y="219"/>
                  </a:lnTo>
                  <a:lnTo>
                    <a:pt x="956" y="265"/>
                  </a:lnTo>
                  <a:lnTo>
                    <a:pt x="956" y="284"/>
                  </a:lnTo>
                  <a:lnTo>
                    <a:pt x="937" y="284"/>
                  </a:lnTo>
                  <a:lnTo>
                    <a:pt x="956" y="284"/>
                  </a:lnTo>
                  <a:lnTo>
                    <a:pt x="983" y="284"/>
                  </a:lnTo>
                  <a:lnTo>
                    <a:pt x="1072" y="284"/>
                  </a:lnTo>
                  <a:lnTo>
                    <a:pt x="1086" y="219"/>
                  </a:lnTo>
                  <a:lnTo>
                    <a:pt x="1114" y="219"/>
                  </a:lnTo>
                  <a:lnTo>
                    <a:pt x="1114" y="170"/>
                  </a:lnTo>
                  <a:lnTo>
                    <a:pt x="1072" y="203"/>
                  </a:lnTo>
                  <a:lnTo>
                    <a:pt x="1072" y="219"/>
                  </a:lnTo>
                  <a:lnTo>
                    <a:pt x="1026" y="219"/>
                  </a:lnTo>
                  <a:lnTo>
                    <a:pt x="1013" y="219"/>
                  </a:lnTo>
                  <a:lnTo>
                    <a:pt x="983" y="219"/>
                  </a:lnTo>
                  <a:lnTo>
                    <a:pt x="956" y="219"/>
                  </a:lnTo>
                  <a:lnTo>
                    <a:pt x="895" y="219"/>
                  </a:lnTo>
                  <a:lnTo>
                    <a:pt x="867" y="219"/>
                  </a:lnTo>
                  <a:lnTo>
                    <a:pt x="807" y="203"/>
                  </a:lnTo>
                  <a:lnTo>
                    <a:pt x="748" y="203"/>
                  </a:lnTo>
                  <a:lnTo>
                    <a:pt x="691" y="203"/>
                  </a:lnTo>
                  <a:lnTo>
                    <a:pt x="645" y="203"/>
                  </a:lnTo>
                  <a:lnTo>
                    <a:pt x="630" y="203"/>
                  </a:lnTo>
                  <a:lnTo>
                    <a:pt x="584" y="203"/>
                  </a:lnTo>
                  <a:lnTo>
                    <a:pt x="557" y="219"/>
                  </a:lnTo>
                </a:path>
              </a:pathLst>
            </a:custGeom>
            <a:noFill/>
            <a:ln w="11113">
              <a:solidFill>
                <a:srgbClr val="000000"/>
              </a:solidFill>
              <a:prstDash val="solid"/>
              <a:round/>
              <a:headEnd/>
              <a:tailEnd/>
            </a:ln>
          </p:spPr>
          <p:txBody>
            <a:bodyPr>
              <a:prstTxWarp prst="textNoShape">
                <a:avLst/>
              </a:prstTxWarp>
            </a:bodyPr>
            <a:lstStyle/>
            <a:p>
              <a:pPr defTabSz="914400"/>
              <a:endParaRPr lang="en-US" sz="2400" i="1" smtClean="0">
                <a:solidFill>
                  <a:srgbClr val="000000"/>
                </a:solidFill>
                <a:latin typeface="Times New Roman" charset="0"/>
              </a:endParaRPr>
            </a:p>
          </p:txBody>
        </p:sp>
        <p:sp>
          <p:nvSpPr>
            <p:cNvPr id="15510" name="Freeform 438"/>
            <p:cNvSpPr>
              <a:spLocks/>
            </p:cNvSpPr>
            <p:nvPr/>
          </p:nvSpPr>
          <p:spPr bwMode="auto">
            <a:xfrm>
              <a:off x="694" y="3137"/>
              <a:ext cx="662" cy="285"/>
            </a:xfrm>
            <a:custGeom>
              <a:avLst/>
              <a:gdLst>
                <a:gd name="T0" fmla="*/ 374 w 1323"/>
                <a:gd name="T1" fmla="*/ 157 h 569"/>
                <a:gd name="T2" fmla="*/ 418 w 1323"/>
                <a:gd name="T3" fmla="*/ 165 h 569"/>
                <a:gd name="T4" fmla="*/ 441 w 1323"/>
                <a:gd name="T5" fmla="*/ 180 h 569"/>
                <a:gd name="T6" fmla="*/ 492 w 1323"/>
                <a:gd name="T7" fmla="*/ 142 h 569"/>
                <a:gd name="T8" fmla="*/ 557 w 1323"/>
                <a:gd name="T9" fmla="*/ 165 h 569"/>
                <a:gd name="T10" fmla="*/ 610 w 1323"/>
                <a:gd name="T11" fmla="*/ 149 h 569"/>
                <a:gd name="T12" fmla="*/ 632 w 1323"/>
                <a:gd name="T13" fmla="*/ 180 h 569"/>
                <a:gd name="T14" fmla="*/ 580 w 1323"/>
                <a:gd name="T15" fmla="*/ 157 h 569"/>
                <a:gd name="T16" fmla="*/ 418 w 1323"/>
                <a:gd name="T17" fmla="*/ 133 h 569"/>
                <a:gd name="T18" fmla="*/ 337 w 1323"/>
                <a:gd name="T19" fmla="*/ 149 h 569"/>
                <a:gd name="T20" fmla="*/ 279 w 1323"/>
                <a:gd name="T21" fmla="*/ 149 h 569"/>
                <a:gd name="T22" fmla="*/ 198 w 1323"/>
                <a:gd name="T23" fmla="*/ 149 h 569"/>
                <a:gd name="T24" fmla="*/ 102 w 1323"/>
                <a:gd name="T25" fmla="*/ 110 h 569"/>
                <a:gd name="T26" fmla="*/ 28 w 1323"/>
                <a:gd name="T27" fmla="*/ 157 h 569"/>
                <a:gd name="T28" fmla="*/ 28 w 1323"/>
                <a:gd name="T29" fmla="*/ 110 h 569"/>
                <a:gd name="T30" fmla="*/ 160 w 1323"/>
                <a:gd name="T31" fmla="*/ 110 h 569"/>
                <a:gd name="T32" fmla="*/ 183 w 1323"/>
                <a:gd name="T33" fmla="*/ 165 h 569"/>
                <a:gd name="T34" fmla="*/ 227 w 1323"/>
                <a:gd name="T35" fmla="*/ 165 h 569"/>
                <a:gd name="T36" fmla="*/ 235 w 1323"/>
                <a:gd name="T37" fmla="*/ 110 h 569"/>
                <a:gd name="T38" fmla="*/ 302 w 1323"/>
                <a:gd name="T39" fmla="*/ 149 h 569"/>
                <a:gd name="T40" fmla="*/ 323 w 1323"/>
                <a:gd name="T41" fmla="*/ 110 h 569"/>
                <a:gd name="T42" fmla="*/ 353 w 1323"/>
                <a:gd name="T43" fmla="*/ 165 h 569"/>
                <a:gd name="T44" fmla="*/ 411 w 1323"/>
                <a:gd name="T45" fmla="*/ 165 h 569"/>
                <a:gd name="T46" fmla="*/ 448 w 1323"/>
                <a:gd name="T47" fmla="*/ 157 h 569"/>
                <a:gd name="T48" fmla="*/ 536 w 1323"/>
                <a:gd name="T49" fmla="*/ 110 h 569"/>
                <a:gd name="T50" fmla="*/ 566 w 1323"/>
                <a:gd name="T51" fmla="*/ 149 h 569"/>
                <a:gd name="T52" fmla="*/ 595 w 1323"/>
                <a:gd name="T53" fmla="*/ 149 h 569"/>
                <a:gd name="T54" fmla="*/ 624 w 1323"/>
                <a:gd name="T55" fmla="*/ 142 h 569"/>
                <a:gd name="T56" fmla="*/ 513 w 1323"/>
                <a:gd name="T57" fmla="*/ 149 h 569"/>
                <a:gd name="T58" fmla="*/ 315 w 1323"/>
                <a:gd name="T59" fmla="*/ 237 h 569"/>
                <a:gd name="T60" fmla="*/ 367 w 1323"/>
                <a:gd name="T61" fmla="*/ 149 h 569"/>
                <a:gd name="T62" fmla="*/ 346 w 1323"/>
                <a:gd name="T63" fmla="*/ 149 h 569"/>
                <a:gd name="T64" fmla="*/ 221 w 1323"/>
                <a:gd name="T65" fmla="*/ 85 h 569"/>
                <a:gd name="T66" fmla="*/ 279 w 1323"/>
                <a:gd name="T67" fmla="*/ 180 h 569"/>
                <a:gd name="T68" fmla="*/ 198 w 1323"/>
                <a:gd name="T69" fmla="*/ 180 h 569"/>
                <a:gd name="T70" fmla="*/ 160 w 1323"/>
                <a:gd name="T71" fmla="*/ 180 h 569"/>
                <a:gd name="T72" fmla="*/ 315 w 1323"/>
                <a:gd name="T73" fmla="*/ 149 h 569"/>
                <a:gd name="T74" fmla="*/ 198 w 1323"/>
                <a:gd name="T75" fmla="*/ 142 h 569"/>
                <a:gd name="T76" fmla="*/ 177 w 1323"/>
                <a:gd name="T77" fmla="*/ 102 h 569"/>
                <a:gd name="T78" fmla="*/ 441 w 1323"/>
                <a:gd name="T79" fmla="*/ 77 h 569"/>
                <a:gd name="T80" fmla="*/ 507 w 1323"/>
                <a:gd name="T81" fmla="*/ 110 h 569"/>
                <a:gd name="T82" fmla="*/ 469 w 1323"/>
                <a:gd name="T83" fmla="*/ 149 h 569"/>
                <a:gd name="T84" fmla="*/ 367 w 1323"/>
                <a:gd name="T85" fmla="*/ 133 h 569"/>
                <a:gd name="T86" fmla="*/ 478 w 1323"/>
                <a:gd name="T87" fmla="*/ 142 h 569"/>
                <a:gd name="T88" fmla="*/ 557 w 1323"/>
                <a:gd name="T89" fmla="*/ 110 h 569"/>
                <a:gd name="T90" fmla="*/ 478 w 1323"/>
                <a:gd name="T91" fmla="*/ 110 h 569"/>
                <a:gd name="T92" fmla="*/ 353 w 1323"/>
                <a:gd name="T93" fmla="*/ 85 h 569"/>
                <a:gd name="T94" fmla="*/ 279 w 1323"/>
                <a:gd name="T95" fmla="*/ 77 h 569"/>
                <a:gd name="T96" fmla="*/ 292 w 1323"/>
                <a:gd name="T97" fmla="*/ 70 h 569"/>
                <a:gd name="T98" fmla="*/ 258 w 1323"/>
                <a:gd name="T99" fmla="*/ 213 h 569"/>
                <a:gd name="T100" fmla="*/ 346 w 1323"/>
                <a:gd name="T101" fmla="*/ 180 h 569"/>
                <a:gd name="T102" fmla="*/ 337 w 1323"/>
                <a:gd name="T103" fmla="*/ 149 h 569"/>
                <a:gd name="T104" fmla="*/ 248 w 1323"/>
                <a:gd name="T105" fmla="*/ 110 h 569"/>
                <a:gd name="T106" fmla="*/ 248 w 1323"/>
                <a:gd name="T107" fmla="*/ 110 h 569"/>
                <a:gd name="T108" fmla="*/ 235 w 1323"/>
                <a:gd name="T109" fmla="*/ 102 h 569"/>
                <a:gd name="T110" fmla="*/ 337 w 1323"/>
                <a:gd name="T111" fmla="*/ 180 h 569"/>
                <a:gd name="T112" fmla="*/ 292 w 1323"/>
                <a:gd name="T113" fmla="*/ 110 h 569"/>
                <a:gd name="T114" fmla="*/ 434 w 1323"/>
                <a:gd name="T115" fmla="*/ 110 h 569"/>
                <a:gd name="T116" fmla="*/ 478 w 1323"/>
                <a:gd name="T117" fmla="*/ 133 h 569"/>
                <a:gd name="T118" fmla="*/ 536 w 1323"/>
                <a:gd name="T119" fmla="*/ 110 h 5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323" h="569">
                  <a:moveTo>
                    <a:pt x="630" y="298"/>
                  </a:moveTo>
                  <a:lnTo>
                    <a:pt x="645" y="298"/>
                  </a:lnTo>
                  <a:lnTo>
                    <a:pt x="645" y="265"/>
                  </a:lnTo>
                  <a:lnTo>
                    <a:pt x="645" y="219"/>
                  </a:lnTo>
                  <a:lnTo>
                    <a:pt x="691" y="170"/>
                  </a:lnTo>
                  <a:lnTo>
                    <a:pt x="691" y="140"/>
                  </a:lnTo>
                  <a:lnTo>
                    <a:pt x="706" y="124"/>
                  </a:lnTo>
                  <a:lnTo>
                    <a:pt x="706" y="75"/>
                  </a:lnTo>
                  <a:lnTo>
                    <a:pt x="706" y="140"/>
                  </a:lnTo>
                  <a:lnTo>
                    <a:pt x="748" y="154"/>
                  </a:lnTo>
                  <a:lnTo>
                    <a:pt x="748" y="219"/>
                  </a:lnTo>
                  <a:lnTo>
                    <a:pt x="748" y="265"/>
                  </a:lnTo>
                  <a:lnTo>
                    <a:pt x="748" y="298"/>
                  </a:lnTo>
                  <a:lnTo>
                    <a:pt x="748" y="314"/>
                  </a:lnTo>
                  <a:lnTo>
                    <a:pt x="748" y="359"/>
                  </a:lnTo>
                  <a:lnTo>
                    <a:pt x="748" y="393"/>
                  </a:lnTo>
                  <a:lnTo>
                    <a:pt x="748" y="438"/>
                  </a:lnTo>
                  <a:lnTo>
                    <a:pt x="748" y="454"/>
                  </a:lnTo>
                  <a:lnTo>
                    <a:pt x="748" y="488"/>
                  </a:lnTo>
                  <a:lnTo>
                    <a:pt x="748" y="533"/>
                  </a:lnTo>
                  <a:lnTo>
                    <a:pt x="748" y="569"/>
                  </a:lnTo>
                  <a:lnTo>
                    <a:pt x="748" y="533"/>
                  </a:lnTo>
                  <a:lnTo>
                    <a:pt x="748" y="488"/>
                  </a:lnTo>
                  <a:lnTo>
                    <a:pt x="748" y="474"/>
                  </a:lnTo>
                  <a:lnTo>
                    <a:pt x="748" y="454"/>
                  </a:lnTo>
                  <a:lnTo>
                    <a:pt x="807" y="425"/>
                  </a:lnTo>
                  <a:lnTo>
                    <a:pt x="822" y="359"/>
                  </a:lnTo>
                  <a:lnTo>
                    <a:pt x="836" y="330"/>
                  </a:lnTo>
                  <a:lnTo>
                    <a:pt x="836" y="298"/>
                  </a:lnTo>
                  <a:lnTo>
                    <a:pt x="836" y="284"/>
                  </a:lnTo>
                  <a:lnTo>
                    <a:pt x="867" y="219"/>
                  </a:lnTo>
                  <a:lnTo>
                    <a:pt x="867" y="284"/>
                  </a:lnTo>
                  <a:lnTo>
                    <a:pt x="867" y="298"/>
                  </a:lnTo>
                  <a:lnTo>
                    <a:pt x="867" y="330"/>
                  </a:lnTo>
                  <a:lnTo>
                    <a:pt x="867" y="359"/>
                  </a:lnTo>
                  <a:lnTo>
                    <a:pt x="867" y="425"/>
                  </a:lnTo>
                  <a:lnTo>
                    <a:pt x="867" y="454"/>
                  </a:lnTo>
                  <a:lnTo>
                    <a:pt x="867" y="474"/>
                  </a:lnTo>
                  <a:lnTo>
                    <a:pt x="867" y="454"/>
                  </a:lnTo>
                  <a:lnTo>
                    <a:pt x="867" y="438"/>
                  </a:lnTo>
                  <a:lnTo>
                    <a:pt x="867" y="393"/>
                  </a:lnTo>
                  <a:lnTo>
                    <a:pt x="882" y="359"/>
                  </a:lnTo>
                  <a:lnTo>
                    <a:pt x="895" y="298"/>
                  </a:lnTo>
                  <a:lnTo>
                    <a:pt x="895" y="284"/>
                  </a:lnTo>
                  <a:lnTo>
                    <a:pt x="937" y="219"/>
                  </a:lnTo>
                  <a:lnTo>
                    <a:pt x="937" y="203"/>
                  </a:lnTo>
                  <a:lnTo>
                    <a:pt x="970" y="154"/>
                  </a:lnTo>
                  <a:lnTo>
                    <a:pt x="970" y="170"/>
                  </a:lnTo>
                  <a:lnTo>
                    <a:pt x="970" y="219"/>
                  </a:lnTo>
                  <a:lnTo>
                    <a:pt x="970" y="265"/>
                  </a:lnTo>
                  <a:lnTo>
                    <a:pt x="970" y="298"/>
                  </a:lnTo>
                  <a:lnTo>
                    <a:pt x="970" y="314"/>
                  </a:lnTo>
                  <a:lnTo>
                    <a:pt x="970" y="359"/>
                  </a:lnTo>
                  <a:lnTo>
                    <a:pt x="970" y="314"/>
                  </a:lnTo>
                  <a:lnTo>
                    <a:pt x="970" y="298"/>
                  </a:lnTo>
                  <a:lnTo>
                    <a:pt x="983" y="284"/>
                  </a:lnTo>
                  <a:lnTo>
                    <a:pt x="1013" y="265"/>
                  </a:lnTo>
                  <a:lnTo>
                    <a:pt x="1026" y="219"/>
                  </a:lnTo>
                  <a:lnTo>
                    <a:pt x="1072" y="170"/>
                  </a:lnTo>
                  <a:lnTo>
                    <a:pt x="1086" y="170"/>
                  </a:lnTo>
                  <a:lnTo>
                    <a:pt x="1086" y="219"/>
                  </a:lnTo>
                  <a:lnTo>
                    <a:pt x="1086" y="284"/>
                  </a:lnTo>
                  <a:lnTo>
                    <a:pt x="1086" y="298"/>
                  </a:lnTo>
                  <a:lnTo>
                    <a:pt x="1086" y="330"/>
                  </a:lnTo>
                  <a:lnTo>
                    <a:pt x="1086" y="359"/>
                  </a:lnTo>
                  <a:lnTo>
                    <a:pt x="1086" y="425"/>
                  </a:lnTo>
                  <a:lnTo>
                    <a:pt x="1086" y="454"/>
                  </a:lnTo>
                  <a:lnTo>
                    <a:pt x="1086" y="425"/>
                  </a:lnTo>
                  <a:lnTo>
                    <a:pt x="1114" y="359"/>
                  </a:lnTo>
                  <a:lnTo>
                    <a:pt x="1114" y="330"/>
                  </a:lnTo>
                  <a:lnTo>
                    <a:pt x="1132" y="298"/>
                  </a:lnTo>
                  <a:lnTo>
                    <a:pt x="1189" y="265"/>
                  </a:lnTo>
                  <a:lnTo>
                    <a:pt x="1189" y="219"/>
                  </a:lnTo>
                  <a:lnTo>
                    <a:pt x="1220" y="170"/>
                  </a:lnTo>
                  <a:lnTo>
                    <a:pt x="1220" y="140"/>
                  </a:lnTo>
                  <a:lnTo>
                    <a:pt x="1220" y="124"/>
                  </a:lnTo>
                  <a:lnTo>
                    <a:pt x="1220" y="59"/>
                  </a:lnTo>
                  <a:lnTo>
                    <a:pt x="1220" y="75"/>
                  </a:lnTo>
                  <a:lnTo>
                    <a:pt x="1220" y="124"/>
                  </a:lnTo>
                  <a:lnTo>
                    <a:pt x="1220" y="140"/>
                  </a:lnTo>
                  <a:lnTo>
                    <a:pt x="1220" y="170"/>
                  </a:lnTo>
                  <a:lnTo>
                    <a:pt x="1220" y="219"/>
                  </a:lnTo>
                  <a:lnTo>
                    <a:pt x="1220" y="265"/>
                  </a:lnTo>
                  <a:lnTo>
                    <a:pt x="1220" y="298"/>
                  </a:lnTo>
                  <a:lnTo>
                    <a:pt x="1220" y="314"/>
                  </a:lnTo>
                  <a:lnTo>
                    <a:pt x="1235" y="298"/>
                  </a:lnTo>
                  <a:lnTo>
                    <a:pt x="1235" y="265"/>
                  </a:lnTo>
                  <a:lnTo>
                    <a:pt x="1248" y="219"/>
                  </a:lnTo>
                  <a:lnTo>
                    <a:pt x="1248" y="170"/>
                  </a:lnTo>
                  <a:lnTo>
                    <a:pt x="1248" y="203"/>
                  </a:lnTo>
                  <a:lnTo>
                    <a:pt x="1248" y="219"/>
                  </a:lnTo>
                  <a:lnTo>
                    <a:pt x="1248" y="298"/>
                  </a:lnTo>
                  <a:lnTo>
                    <a:pt x="1248" y="314"/>
                  </a:lnTo>
                  <a:lnTo>
                    <a:pt x="1263" y="359"/>
                  </a:lnTo>
                  <a:lnTo>
                    <a:pt x="1263" y="393"/>
                  </a:lnTo>
                  <a:lnTo>
                    <a:pt x="1263" y="438"/>
                  </a:lnTo>
                  <a:lnTo>
                    <a:pt x="1263" y="425"/>
                  </a:lnTo>
                  <a:lnTo>
                    <a:pt x="1263" y="359"/>
                  </a:lnTo>
                  <a:lnTo>
                    <a:pt x="1263" y="330"/>
                  </a:lnTo>
                  <a:lnTo>
                    <a:pt x="1263" y="298"/>
                  </a:lnTo>
                  <a:lnTo>
                    <a:pt x="1263" y="284"/>
                  </a:lnTo>
                  <a:lnTo>
                    <a:pt x="1263" y="219"/>
                  </a:lnTo>
                  <a:lnTo>
                    <a:pt x="1263" y="203"/>
                  </a:lnTo>
                  <a:lnTo>
                    <a:pt x="1323" y="203"/>
                  </a:lnTo>
                  <a:lnTo>
                    <a:pt x="1323" y="219"/>
                  </a:lnTo>
                  <a:lnTo>
                    <a:pt x="1309" y="284"/>
                  </a:lnTo>
                  <a:lnTo>
                    <a:pt x="1248" y="298"/>
                  </a:lnTo>
                  <a:lnTo>
                    <a:pt x="1235" y="330"/>
                  </a:lnTo>
                  <a:lnTo>
                    <a:pt x="1220" y="359"/>
                  </a:lnTo>
                  <a:lnTo>
                    <a:pt x="1189" y="359"/>
                  </a:lnTo>
                  <a:lnTo>
                    <a:pt x="1160" y="359"/>
                  </a:lnTo>
                  <a:lnTo>
                    <a:pt x="1160" y="314"/>
                  </a:lnTo>
                  <a:lnTo>
                    <a:pt x="1160" y="298"/>
                  </a:lnTo>
                  <a:lnTo>
                    <a:pt x="1160" y="265"/>
                  </a:lnTo>
                  <a:lnTo>
                    <a:pt x="1114" y="219"/>
                  </a:lnTo>
                  <a:lnTo>
                    <a:pt x="1086" y="219"/>
                  </a:lnTo>
                  <a:lnTo>
                    <a:pt x="1086" y="284"/>
                  </a:lnTo>
                  <a:lnTo>
                    <a:pt x="1072" y="298"/>
                  </a:lnTo>
                  <a:lnTo>
                    <a:pt x="1013" y="298"/>
                  </a:lnTo>
                  <a:lnTo>
                    <a:pt x="970" y="314"/>
                  </a:lnTo>
                  <a:lnTo>
                    <a:pt x="956" y="359"/>
                  </a:lnTo>
                  <a:lnTo>
                    <a:pt x="895" y="359"/>
                  </a:lnTo>
                  <a:lnTo>
                    <a:pt x="882" y="359"/>
                  </a:lnTo>
                  <a:lnTo>
                    <a:pt x="882" y="314"/>
                  </a:lnTo>
                  <a:lnTo>
                    <a:pt x="836" y="298"/>
                  </a:lnTo>
                  <a:lnTo>
                    <a:pt x="836" y="265"/>
                  </a:lnTo>
                  <a:lnTo>
                    <a:pt x="836" y="219"/>
                  </a:lnTo>
                  <a:lnTo>
                    <a:pt x="836" y="170"/>
                  </a:lnTo>
                  <a:lnTo>
                    <a:pt x="836" y="140"/>
                  </a:lnTo>
                  <a:lnTo>
                    <a:pt x="822" y="124"/>
                  </a:lnTo>
                  <a:lnTo>
                    <a:pt x="807" y="140"/>
                  </a:lnTo>
                  <a:lnTo>
                    <a:pt x="807" y="170"/>
                  </a:lnTo>
                  <a:lnTo>
                    <a:pt x="748" y="219"/>
                  </a:lnTo>
                  <a:lnTo>
                    <a:pt x="733" y="265"/>
                  </a:lnTo>
                  <a:lnTo>
                    <a:pt x="691" y="298"/>
                  </a:lnTo>
                  <a:lnTo>
                    <a:pt x="691" y="314"/>
                  </a:lnTo>
                  <a:lnTo>
                    <a:pt x="673" y="330"/>
                  </a:lnTo>
                  <a:lnTo>
                    <a:pt x="673" y="359"/>
                  </a:lnTo>
                  <a:lnTo>
                    <a:pt x="673" y="330"/>
                  </a:lnTo>
                  <a:lnTo>
                    <a:pt x="673" y="298"/>
                  </a:lnTo>
                  <a:lnTo>
                    <a:pt x="673" y="284"/>
                  </a:lnTo>
                  <a:lnTo>
                    <a:pt x="673" y="219"/>
                  </a:lnTo>
                  <a:lnTo>
                    <a:pt x="673" y="203"/>
                  </a:lnTo>
                  <a:lnTo>
                    <a:pt x="645" y="203"/>
                  </a:lnTo>
                  <a:lnTo>
                    <a:pt x="645" y="219"/>
                  </a:lnTo>
                  <a:lnTo>
                    <a:pt x="645" y="265"/>
                  </a:lnTo>
                  <a:lnTo>
                    <a:pt x="630" y="298"/>
                  </a:lnTo>
                  <a:lnTo>
                    <a:pt x="630" y="314"/>
                  </a:lnTo>
                  <a:lnTo>
                    <a:pt x="584" y="330"/>
                  </a:lnTo>
                  <a:lnTo>
                    <a:pt x="557" y="359"/>
                  </a:lnTo>
                  <a:lnTo>
                    <a:pt x="557" y="425"/>
                  </a:lnTo>
                  <a:lnTo>
                    <a:pt x="557" y="393"/>
                  </a:lnTo>
                  <a:lnTo>
                    <a:pt x="557" y="330"/>
                  </a:lnTo>
                  <a:lnTo>
                    <a:pt x="557" y="298"/>
                  </a:lnTo>
                  <a:lnTo>
                    <a:pt x="557" y="265"/>
                  </a:lnTo>
                  <a:lnTo>
                    <a:pt x="557" y="203"/>
                  </a:lnTo>
                  <a:lnTo>
                    <a:pt x="557" y="154"/>
                  </a:lnTo>
                  <a:lnTo>
                    <a:pt x="557" y="140"/>
                  </a:lnTo>
                  <a:lnTo>
                    <a:pt x="542" y="154"/>
                  </a:lnTo>
                  <a:lnTo>
                    <a:pt x="542" y="203"/>
                  </a:lnTo>
                  <a:lnTo>
                    <a:pt x="496" y="219"/>
                  </a:lnTo>
                  <a:lnTo>
                    <a:pt x="469" y="284"/>
                  </a:lnTo>
                  <a:lnTo>
                    <a:pt x="469" y="314"/>
                  </a:lnTo>
                  <a:lnTo>
                    <a:pt x="441" y="359"/>
                  </a:lnTo>
                  <a:lnTo>
                    <a:pt x="395" y="393"/>
                  </a:lnTo>
                  <a:lnTo>
                    <a:pt x="395" y="359"/>
                  </a:lnTo>
                  <a:lnTo>
                    <a:pt x="395" y="314"/>
                  </a:lnTo>
                  <a:lnTo>
                    <a:pt x="395" y="298"/>
                  </a:lnTo>
                  <a:lnTo>
                    <a:pt x="395" y="265"/>
                  </a:lnTo>
                  <a:lnTo>
                    <a:pt x="395" y="219"/>
                  </a:lnTo>
                  <a:lnTo>
                    <a:pt x="366" y="170"/>
                  </a:lnTo>
                  <a:lnTo>
                    <a:pt x="366" y="140"/>
                  </a:lnTo>
                  <a:lnTo>
                    <a:pt x="320" y="140"/>
                  </a:lnTo>
                  <a:lnTo>
                    <a:pt x="320" y="154"/>
                  </a:lnTo>
                  <a:lnTo>
                    <a:pt x="320" y="203"/>
                  </a:lnTo>
                  <a:lnTo>
                    <a:pt x="265" y="219"/>
                  </a:lnTo>
                  <a:lnTo>
                    <a:pt x="250" y="219"/>
                  </a:lnTo>
                  <a:lnTo>
                    <a:pt x="231" y="265"/>
                  </a:lnTo>
                  <a:lnTo>
                    <a:pt x="231" y="298"/>
                  </a:lnTo>
                  <a:lnTo>
                    <a:pt x="204" y="314"/>
                  </a:lnTo>
                  <a:lnTo>
                    <a:pt x="204" y="284"/>
                  </a:lnTo>
                  <a:lnTo>
                    <a:pt x="204" y="219"/>
                  </a:lnTo>
                  <a:lnTo>
                    <a:pt x="204" y="203"/>
                  </a:lnTo>
                  <a:lnTo>
                    <a:pt x="204" y="154"/>
                  </a:lnTo>
                  <a:lnTo>
                    <a:pt x="204" y="140"/>
                  </a:lnTo>
                  <a:lnTo>
                    <a:pt x="204" y="75"/>
                  </a:lnTo>
                  <a:lnTo>
                    <a:pt x="204" y="124"/>
                  </a:lnTo>
                  <a:lnTo>
                    <a:pt x="204" y="140"/>
                  </a:lnTo>
                  <a:lnTo>
                    <a:pt x="176" y="140"/>
                  </a:lnTo>
                  <a:lnTo>
                    <a:pt x="143" y="170"/>
                  </a:lnTo>
                  <a:lnTo>
                    <a:pt x="143" y="203"/>
                  </a:lnTo>
                  <a:lnTo>
                    <a:pt x="116" y="219"/>
                  </a:lnTo>
                  <a:lnTo>
                    <a:pt x="116" y="284"/>
                  </a:lnTo>
                  <a:lnTo>
                    <a:pt x="88" y="298"/>
                  </a:lnTo>
                  <a:lnTo>
                    <a:pt x="55" y="330"/>
                  </a:lnTo>
                  <a:lnTo>
                    <a:pt x="55" y="314"/>
                  </a:lnTo>
                  <a:lnTo>
                    <a:pt x="55" y="298"/>
                  </a:lnTo>
                  <a:lnTo>
                    <a:pt x="55" y="284"/>
                  </a:lnTo>
                  <a:lnTo>
                    <a:pt x="55" y="265"/>
                  </a:lnTo>
                  <a:lnTo>
                    <a:pt x="55" y="298"/>
                  </a:lnTo>
                  <a:lnTo>
                    <a:pt x="55" y="314"/>
                  </a:lnTo>
                  <a:lnTo>
                    <a:pt x="55" y="330"/>
                  </a:lnTo>
                  <a:lnTo>
                    <a:pt x="13" y="359"/>
                  </a:lnTo>
                  <a:lnTo>
                    <a:pt x="13" y="393"/>
                  </a:lnTo>
                  <a:lnTo>
                    <a:pt x="0" y="393"/>
                  </a:lnTo>
                  <a:lnTo>
                    <a:pt x="0" y="359"/>
                  </a:lnTo>
                  <a:lnTo>
                    <a:pt x="0" y="314"/>
                  </a:lnTo>
                  <a:lnTo>
                    <a:pt x="0" y="298"/>
                  </a:lnTo>
                  <a:lnTo>
                    <a:pt x="0" y="265"/>
                  </a:lnTo>
                  <a:lnTo>
                    <a:pt x="55" y="219"/>
                  </a:lnTo>
                  <a:lnTo>
                    <a:pt x="55" y="170"/>
                  </a:lnTo>
                  <a:lnTo>
                    <a:pt x="55" y="219"/>
                  </a:lnTo>
                  <a:lnTo>
                    <a:pt x="73" y="219"/>
                  </a:lnTo>
                  <a:lnTo>
                    <a:pt x="73" y="284"/>
                  </a:lnTo>
                  <a:lnTo>
                    <a:pt x="101" y="298"/>
                  </a:lnTo>
                  <a:lnTo>
                    <a:pt x="116" y="330"/>
                  </a:lnTo>
                  <a:lnTo>
                    <a:pt x="143" y="330"/>
                  </a:lnTo>
                  <a:lnTo>
                    <a:pt x="176" y="359"/>
                  </a:lnTo>
                  <a:lnTo>
                    <a:pt x="204" y="330"/>
                  </a:lnTo>
                  <a:lnTo>
                    <a:pt x="231" y="298"/>
                  </a:lnTo>
                  <a:lnTo>
                    <a:pt x="250" y="298"/>
                  </a:lnTo>
                  <a:lnTo>
                    <a:pt x="265" y="265"/>
                  </a:lnTo>
                  <a:lnTo>
                    <a:pt x="307" y="219"/>
                  </a:lnTo>
                  <a:lnTo>
                    <a:pt x="320" y="219"/>
                  </a:lnTo>
                  <a:lnTo>
                    <a:pt x="320" y="265"/>
                  </a:lnTo>
                  <a:lnTo>
                    <a:pt x="307" y="298"/>
                  </a:lnTo>
                  <a:lnTo>
                    <a:pt x="307" y="330"/>
                  </a:lnTo>
                  <a:lnTo>
                    <a:pt x="250" y="359"/>
                  </a:lnTo>
                  <a:lnTo>
                    <a:pt x="250" y="425"/>
                  </a:lnTo>
                  <a:lnTo>
                    <a:pt x="250" y="454"/>
                  </a:lnTo>
                  <a:lnTo>
                    <a:pt x="265" y="425"/>
                  </a:lnTo>
                  <a:lnTo>
                    <a:pt x="265" y="359"/>
                  </a:lnTo>
                  <a:lnTo>
                    <a:pt x="307" y="330"/>
                  </a:lnTo>
                  <a:lnTo>
                    <a:pt x="307" y="298"/>
                  </a:lnTo>
                  <a:lnTo>
                    <a:pt x="320" y="298"/>
                  </a:lnTo>
                  <a:lnTo>
                    <a:pt x="320" y="284"/>
                  </a:lnTo>
                  <a:lnTo>
                    <a:pt x="366" y="298"/>
                  </a:lnTo>
                  <a:lnTo>
                    <a:pt x="366" y="330"/>
                  </a:lnTo>
                  <a:lnTo>
                    <a:pt x="366" y="359"/>
                  </a:lnTo>
                  <a:lnTo>
                    <a:pt x="366" y="425"/>
                  </a:lnTo>
                  <a:lnTo>
                    <a:pt x="320" y="454"/>
                  </a:lnTo>
                  <a:lnTo>
                    <a:pt x="320" y="474"/>
                  </a:lnTo>
                  <a:lnTo>
                    <a:pt x="320" y="533"/>
                  </a:lnTo>
                  <a:lnTo>
                    <a:pt x="366" y="569"/>
                  </a:lnTo>
                  <a:lnTo>
                    <a:pt x="366" y="533"/>
                  </a:lnTo>
                  <a:lnTo>
                    <a:pt x="395" y="533"/>
                  </a:lnTo>
                  <a:lnTo>
                    <a:pt x="395" y="454"/>
                  </a:lnTo>
                  <a:lnTo>
                    <a:pt x="395" y="438"/>
                  </a:lnTo>
                  <a:lnTo>
                    <a:pt x="395" y="393"/>
                  </a:lnTo>
                  <a:lnTo>
                    <a:pt x="395" y="359"/>
                  </a:lnTo>
                  <a:lnTo>
                    <a:pt x="454" y="314"/>
                  </a:lnTo>
                  <a:lnTo>
                    <a:pt x="454" y="330"/>
                  </a:lnTo>
                  <a:lnTo>
                    <a:pt x="454" y="359"/>
                  </a:lnTo>
                  <a:lnTo>
                    <a:pt x="454" y="425"/>
                  </a:lnTo>
                  <a:lnTo>
                    <a:pt x="454" y="454"/>
                  </a:lnTo>
                  <a:lnTo>
                    <a:pt x="441" y="474"/>
                  </a:lnTo>
                  <a:lnTo>
                    <a:pt x="441" y="533"/>
                  </a:lnTo>
                  <a:lnTo>
                    <a:pt x="441" y="569"/>
                  </a:lnTo>
                  <a:lnTo>
                    <a:pt x="469" y="569"/>
                  </a:lnTo>
                  <a:lnTo>
                    <a:pt x="469" y="533"/>
                  </a:lnTo>
                  <a:lnTo>
                    <a:pt x="469" y="454"/>
                  </a:lnTo>
                  <a:lnTo>
                    <a:pt x="469" y="438"/>
                  </a:lnTo>
                  <a:lnTo>
                    <a:pt x="469" y="393"/>
                  </a:lnTo>
                  <a:lnTo>
                    <a:pt x="469" y="314"/>
                  </a:lnTo>
                  <a:lnTo>
                    <a:pt x="469" y="284"/>
                  </a:lnTo>
                  <a:lnTo>
                    <a:pt x="469" y="219"/>
                  </a:lnTo>
                  <a:lnTo>
                    <a:pt x="469" y="298"/>
                  </a:lnTo>
                  <a:lnTo>
                    <a:pt x="469" y="330"/>
                  </a:lnTo>
                  <a:lnTo>
                    <a:pt x="515" y="359"/>
                  </a:lnTo>
                  <a:lnTo>
                    <a:pt x="515" y="438"/>
                  </a:lnTo>
                  <a:lnTo>
                    <a:pt x="542" y="454"/>
                  </a:lnTo>
                  <a:lnTo>
                    <a:pt x="542" y="488"/>
                  </a:lnTo>
                  <a:lnTo>
                    <a:pt x="557" y="488"/>
                  </a:lnTo>
                  <a:lnTo>
                    <a:pt x="557" y="533"/>
                  </a:lnTo>
                  <a:lnTo>
                    <a:pt x="584" y="474"/>
                  </a:lnTo>
                  <a:lnTo>
                    <a:pt x="603" y="454"/>
                  </a:lnTo>
                  <a:lnTo>
                    <a:pt x="603" y="393"/>
                  </a:lnTo>
                  <a:lnTo>
                    <a:pt x="603" y="359"/>
                  </a:lnTo>
                  <a:lnTo>
                    <a:pt x="603" y="314"/>
                  </a:lnTo>
                  <a:lnTo>
                    <a:pt x="603" y="298"/>
                  </a:lnTo>
                  <a:lnTo>
                    <a:pt x="603" y="265"/>
                  </a:lnTo>
                  <a:lnTo>
                    <a:pt x="603" y="219"/>
                  </a:lnTo>
                  <a:lnTo>
                    <a:pt x="603" y="298"/>
                  </a:lnTo>
                  <a:lnTo>
                    <a:pt x="603" y="314"/>
                  </a:lnTo>
                  <a:lnTo>
                    <a:pt x="603" y="359"/>
                  </a:lnTo>
                  <a:lnTo>
                    <a:pt x="603" y="438"/>
                  </a:lnTo>
                  <a:lnTo>
                    <a:pt x="557" y="454"/>
                  </a:lnTo>
                  <a:lnTo>
                    <a:pt x="557" y="488"/>
                  </a:lnTo>
                  <a:lnTo>
                    <a:pt x="584" y="454"/>
                  </a:lnTo>
                  <a:lnTo>
                    <a:pt x="584" y="425"/>
                  </a:lnTo>
                  <a:lnTo>
                    <a:pt x="584" y="359"/>
                  </a:lnTo>
                  <a:lnTo>
                    <a:pt x="603" y="314"/>
                  </a:lnTo>
                  <a:lnTo>
                    <a:pt x="603" y="284"/>
                  </a:lnTo>
                  <a:lnTo>
                    <a:pt x="645" y="219"/>
                  </a:lnTo>
                  <a:lnTo>
                    <a:pt x="691" y="203"/>
                  </a:lnTo>
                  <a:lnTo>
                    <a:pt x="706" y="203"/>
                  </a:lnTo>
                  <a:lnTo>
                    <a:pt x="706" y="219"/>
                  </a:lnTo>
                  <a:lnTo>
                    <a:pt x="706" y="284"/>
                  </a:lnTo>
                  <a:lnTo>
                    <a:pt x="706" y="298"/>
                  </a:lnTo>
                  <a:lnTo>
                    <a:pt x="706" y="330"/>
                  </a:lnTo>
                  <a:lnTo>
                    <a:pt x="706" y="393"/>
                  </a:lnTo>
                  <a:lnTo>
                    <a:pt x="706" y="438"/>
                  </a:lnTo>
                  <a:lnTo>
                    <a:pt x="706" y="454"/>
                  </a:lnTo>
                  <a:lnTo>
                    <a:pt x="691" y="488"/>
                  </a:lnTo>
                  <a:lnTo>
                    <a:pt x="691" y="454"/>
                  </a:lnTo>
                  <a:lnTo>
                    <a:pt x="691" y="438"/>
                  </a:lnTo>
                  <a:lnTo>
                    <a:pt x="691" y="359"/>
                  </a:lnTo>
                  <a:lnTo>
                    <a:pt x="706" y="330"/>
                  </a:lnTo>
                  <a:lnTo>
                    <a:pt x="733" y="298"/>
                  </a:lnTo>
                  <a:lnTo>
                    <a:pt x="748" y="284"/>
                  </a:lnTo>
                  <a:lnTo>
                    <a:pt x="779" y="284"/>
                  </a:lnTo>
                  <a:lnTo>
                    <a:pt x="779" y="298"/>
                  </a:lnTo>
                  <a:lnTo>
                    <a:pt x="779" y="330"/>
                  </a:lnTo>
                  <a:lnTo>
                    <a:pt x="779" y="359"/>
                  </a:lnTo>
                  <a:lnTo>
                    <a:pt x="779" y="425"/>
                  </a:lnTo>
                  <a:lnTo>
                    <a:pt x="779" y="454"/>
                  </a:lnTo>
                  <a:lnTo>
                    <a:pt x="779" y="488"/>
                  </a:lnTo>
                  <a:lnTo>
                    <a:pt x="779" y="533"/>
                  </a:lnTo>
                  <a:lnTo>
                    <a:pt x="779" y="454"/>
                  </a:lnTo>
                  <a:lnTo>
                    <a:pt x="779" y="438"/>
                  </a:lnTo>
                  <a:lnTo>
                    <a:pt x="779" y="393"/>
                  </a:lnTo>
                  <a:lnTo>
                    <a:pt x="822" y="330"/>
                  </a:lnTo>
                  <a:lnTo>
                    <a:pt x="822" y="298"/>
                  </a:lnTo>
                  <a:lnTo>
                    <a:pt x="836" y="265"/>
                  </a:lnTo>
                  <a:lnTo>
                    <a:pt x="867" y="265"/>
                  </a:lnTo>
                  <a:lnTo>
                    <a:pt x="867" y="298"/>
                  </a:lnTo>
                  <a:lnTo>
                    <a:pt x="867" y="314"/>
                  </a:lnTo>
                  <a:lnTo>
                    <a:pt x="867" y="359"/>
                  </a:lnTo>
                  <a:lnTo>
                    <a:pt x="867" y="393"/>
                  </a:lnTo>
                  <a:lnTo>
                    <a:pt x="867" y="454"/>
                  </a:lnTo>
                  <a:lnTo>
                    <a:pt x="867" y="474"/>
                  </a:lnTo>
                  <a:lnTo>
                    <a:pt x="867" y="488"/>
                  </a:lnTo>
                  <a:lnTo>
                    <a:pt x="867" y="454"/>
                  </a:lnTo>
                  <a:lnTo>
                    <a:pt x="882" y="425"/>
                  </a:lnTo>
                  <a:lnTo>
                    <a:pt x="895" y="359"/>
                  </a:lnTo>
                  <a:lnTo>
                    <a:pt x="895" y="314"/>
                  </a:lnTo>
                  <a:lnTo>
                    <a:pt x="895" y="284"/>
                  </a:lnTo>
                  <a:lnTo>
                    <a:pt x="956" y="219"/>
                  </a:lnTo>
                  <a:lnTo>
                    <a:pt x="970" y="284"/>
                  </a:lnTo>
                  <a:lnTo>
                    <a:pt x="970" y="298"/>
                  </a:lnTo>
                  <a:lnTo>
                    <a:pt x="970" y="330"/>
                  </a:lnTo>
                  <a:lnTo>
                    <a:pt x="970" y="359"/>
                  </a:lnTo>
                  <a:lnTo>
                    <a:pt x="970" y="425"/>
                  </a:lnTo>
                  <a:lnTo>
                    <a:pt x="970" y="454"/>
                  </a:lnTo>
                  <a:lnTo>
                    <a:pt x="983" y="425"/>
                  </a:lnTo>
                  <a:lnTo>
                    <a:pt x="983" y="359"/>
                  </a:lnTo>
                  <a:lnTo>
                    <a:pt x="1013" y="330"/>
                  </a:lnTo>
                  <a:lnTo>
                    <a:pt x="1026" y="298"/>
                  </a:lnTo>
                  <a:lnTo>
                    <a:pt x="1026" y="265"/>
                  </a:lnTo>
                  <a:lnTo>
                    <a:pt x="1072" y="219"/>
                  </a:lnTo>
                  <a:lnTo>
                    <a:pt x="1086" y="170"/>
                  </a:lnTo>
                  <a:lnTo>
                    <a:pt x="1086" y="219"/>
                  </a:lnTo>
                  <a:lnTo>
                    <a:pt x="1086" y="284"/>
                  </a:lnTo>
                  <a:lnTo>
                    <a:pt x="1086" y="298"/>
                  </a:lnTo>
                  <a:lnTo>
                    <a:pt x="1086" y="330"/>
                  </a:lnTo>
                  <a:lnTo>
                    <a:pt x="1086" y="359"/>
                  </a:lnTo>
                  <a:lnTo>
                    <a:pt x="1086" y="425"/>
                  </a:lnTo>
                  <a:lnTo>
                    <a:pt x="1086" y="454"/>
                  </a:lnTo>
                  <a:lnTo>
                    <a:pt x="1086" y="474"/>
                  </a:lnTo>
                  <a:lnTo>
                    <a:pt x="1114" y="454"/>
                  </a:lnTo>
                  <a:lnTo>
                    <a:pt x="1114" y="425"/>
                  </a:lnTo>
                  <a:lnTo>
                    <a:pt x="1114" y="359"/>
                  </a:lnTo>
                  <a:lnTo>
                    <a:pt x="1132" y="314"/>
                  </a:lnTo>
                  <a:lnTo>
                    <a:pt x="1132" y="298"/>
                  </a:lnTo>
                  <a:lnTo>
                    <a:pt x="1189" y="298"/>
                  </a:lnTo>
                  <a:lnTo>
                    <a:pt x="1160" y="314"/>
                  </a:lnTo>
                  <a:lnTo>
                    <a:pt x="1160" y="330"/>
                  </a:lnTo>
                  <a:lnTo>
                    <a:pt x="1160" y="393"/>
                  </a:lnTo>
                  <a:lnTo>
                    <a:pt x="1160" y="438"/>
                  </a:lnTo>
                  <a:lnTo>
                    <a:pt x="1160" y="454"/>
                  </a:lnTo>
                  <a:lnTo>
                    <a:pt x="1160" y="488"/>
                  </a:lnTo>
                  <a:lnTo>
                    <a:pt x="1160" y="533"/>
                  </a:lnTo>
                  <a:lnTo>
                    <a:pt x="1189" y="474"/>
                  </a:lnTo>
                  <a:lnTo>
                    <a:pt x="1189" y="454"/>
                  </a:lnTo>
                  <a:lnTo>
                    <a:pt x="1189" y="425"/>
                  </a:lnTo>
                  <a:lnTo>
                    <a:pt x="1189" y="359"/>
                  </a:lnTo>
                  <a:lnTo>
                    <a:pt x="1189" y="330"/>
                  </a:lnTo>
                  <a:lnTo>
                    <a:pt x="1189" y="298"/>
                  </a:lnTo>
                  <a:lnTo>
                    <a:pt x="1235" y="284"/>
                  </a:lnTo>
                  <a:lnTo>
                    <a:pt x="1235" y="298"/>
                  </a:lnTo>
                  <a:lnTo>
                    <a:pt x="1235" y="330"/>
                  </a:lnTo>
                  <a:lnTo>
                    <a:pt x="1235" y="359"/>
                  </a:lnTo>
                  <a:lnTo>
                    <a:pt x="1235" y="425"/>
                  </a:lnTo>
                  <a:lnTo>
                    <a:pt x="1248" y="454"/>
                  </a:lnTo>
                  <a:lnTo>
                    <a:pt x="1248" y="438"/>
                  </a:lnTo>
                  <a:lnTo>
                    <a:pt x="1248" y="425"/>
                  </a:lnTo>
                  <a:lnTo>
                    <a:pt x="1248" y="359"/>
                  </a:lnTo>
                  <a:lnTo>
                    <a:pt x="1263" y="314"/>
                  </a:lnTo>
                  <a:lnTo>
                    <a:pt x="1263" y="298"/>
                  </a:lnTo>
                  <a:lnTo>
                    <a:pt x="1263" y="265"/>
                  </a:lnTo>
                  <a:lnTo>
                    <a:pt x="1263" y="284"/>
                  </a:lnTo>
                  <a:lnTo>
                    <a:pt x="1248" y="284"/>
                  </a:lnTo>
                  <a:lnTo>
                    <a:pt x="1248" y="298"/>
                  </a:lnTo>
                  <a:lnTo>
                    <a:pt x="1235" y="330"/>
                  </a:lnTo>
                  <a:lnTo>
                    <a:pt x="1235" y="359"/>
                  </a:lnTo>
                  <a:lnTo>
                    <a:pt x="1220" y="314"/>
                  </a:lnTo>
                  <a:lnTo>
                    <a:pt x="1220" y="298"/>
                  </a:lnTo>
                  <a:lnTo>
                    <a:pt x="1220" y="265"/>
                  </a:lnTo>
                  <a:lnTo>
                    <a:pt x="1220" y="203"/>
                  </a:lnTo>
                  <a:lnTo>
                    <a:pt x="1220" y="154"/>
                  </a:lnTo>
                  <a:lnTo>
                    <a:pt x="1189" y="154"/>
                  </a:lnTo>
                  <a:lnTo>
                    <a:pt x="1189" y="170"/>
                  </a:lnTo>
                  <a:lnTo>
                    <a:pt x="1132" y="203"/>
                  </a:lnTo>
                  <a:lnTo>
                    <a:pt x="1114" y="219"/>
                  </a:lnTo>
                  <a:lnTo>
                    <a:pt x="1086" y="284"/>
                  </a:lnTo>
                  <a:lnTo>
                    <a:pt x="1026" y="298"/>
                  </a:lnTo>
                  <a:lnTo>
                    <a:pt x="983" y="314"/>
                  </a:lnTo>
                  <a:lnTo>
                    <a:pt x="970" y="314"/>
                  </a:lnTo>
                  <a:lnTo>
                    <a:pt x="895" y="330"/>
                  </a:lnTo>
                  <a:lnTo>
                    <a:pt x="895" y="314"/>
                  </a:lnTo>
                  <a:lnTo>
                    <a:pt x="895" y="298"/>
                  </a:lnTo>
                  <a:lnTo>
                    <a:pt x="895" y="284"/>
                  </a:lnTo>
                  <a:lnTo>
                    <a:pt x="895" y="298"/>
                  </a:lnTo>
                  <a:lnTo>
                    <a:pt x="836" y="314"/>
                  </a:lnTo>
                  <a:lnTo>
                    <a:pt x="836" y="359"/>
                  </a:lnTo>
                  <a:lnTo>
                    <a:pt x="779" y="393"/>
                  </a:lnTo>
                  <a:lnTo>
                    <a:pt x="733" y="438"/>
                  </a:lnTo>
                  <a:lnTo>
                    <a:pt x="691" y="454"/>
                  </a:lnTo>
                  <a:lnTo>
                    <a:pt x="645" y="474"/>
                  </a:lnTo>
                  <a:lnTo>
                    <a:pt x="630" y="474"/>
                  </a:lnTo>
                  <a:lnTo>
                    <a:pt x="673" y="454"/>
                  </a:lnTo>
                  <a:lnTo>
                    <a:pt x="691" y="425"/>
                  </a:lnTo>
                  <a:lnTo>
                    <a:pt x="748" y="393"/>
                  </a:lnTo>
                  <a:lnTo>
                    <a:pt x="779" y="330"/>
                  </a:lnTo>
                  <a:lnTo>
                    <a:pt x="836" y="298"/>
                  </a:lnTo>
                  <a:lnTo>
                    <a:pt x="867" y="284"/>
                  </a:lnTo>
                  <a:lnTo>
                    <a:pt x="867" y="265"/>
                  </a:lnTo>
                  <a:lnTo>
                    <a:pt x="836" y="284"/>
                  </a:lnTo>
                  <a:lnTo>
                    <a:pt x="807" y="298"/>
                  </a:lnTo>
                  <a:lnTo>
                    <a:pt x="748" y="298"/>
                  </a:lnTo>
                  <a:lnTo>
                    <a:pt x="733" y="314"/>
                  </a:lnTo>
                  <a:lnTo>
                    <a:pt x="691" y="330"/>
                  </a:lnTo>
                  <a:lnTo>
                    <a:pt x="706" y="314"/>
                  </a:lnTo>
                  <a:lnTo>
                    <a:pt x="733" y="298"/>
                  </a:lnTo>
                  <a:lnTo>
                    <a:pt x="748" y="298"/>
                  </a:lnTo>
                  <a:lnTo>
                    <a:pt x="807" y="298"/>
                  </a:lnTo>
                  <a:lnTo>
                    <a:pt x="836" y="284"/>
                  </a:lnTo>
                  <a:lnTo>
                    <a:pt x="867" y="265"/>
                  </a:lnTo>
                  <a:lnTo>
                    <a:pt x="836" y="265"/>
                  </a:lnTo>
                  <a:lnTo>
                    <a:pt x="836" y="284"/>
                  </a:lnTo>
                  <a:lnTo>
                    <a:pt x="779" y="284"/>
                  </a:lnTo>
                  <a:lnTo>
                    <a:pt x="748" y="298"/>
                  </a:lnTo>
                  <a:lnTo>
                    <a:pt x="706" y="298"/>
                  </a:lnTo>
                  <a:lnTo>
                    <a:pt x="673" y="298"/>
                  </a:lnTo>
                  <a:lnTo>
                    <a:pt x="630" y="298"/>
                  </a:lnTo>
                  <a:lnTo>
                    <a:pt x="603" y="298"/>
                  </a:lnTo>
                  <a:lnTo>
                    <a:pt x="645" y="298"/>
                  </a:lnTo>
                  <a:lnTo>
                    <a:pt x="691" y="298"/>
                  </a:lnTo>
                  <a:lnTo>
                    <a:pt x="706" y="284"/>
                  </a:lnTo>
                  <a:lnTo>
                    <a:pt x="748" y="284"/>
                  </a:lnTo>
                  <a:lnTo>
                    <a:pt x="807" y="219"/>
                  </a:lnTo>
                  <a:lnTo>
                    <a:pt x="779" y="219"/>
                  </a:lnTo>
                  <a:lnTo>
                    <a:pt x="733" y="219"/>
                  </a:lnTo>
                  <a:lnTo>
                    <a:pt x="691" y="219"/>
                  </a:lnTo>
                  <a:lnTo>
                    <a:pt x="673" y="219"/>
                  </a:lnTo>
                  <a:lnTo>
                    <a:pt x="630" y="219"/>
                  </a:lnTo>
                  <a:lnTo>
                    <a:pt x="584" y="219"/>
                  </a:lnTo>
                  <a:lnTo>
                    <a:pt x="542" y="219"/>
                  </a:lnTo>
                  <a:lnTo>
                    <a:pt x="469" y="219"/>
                  </a:lnTo>
                  <a:lnTo>
                    <a:pt x="454" y="203"/>
                  </a:lnTo>
                  <a:lnTo>
                    <a:pt x="454" y="170"/>
                  </a:lnTo>
                  <a:lnTo>
                    <a:pt x="441" y="170"/>
                  </a:lnTo>
                  <a:lnTo>
                    <a:pt x="395" y="170"/>
                  </a:lnTo>
                  <a:lnTo>
                    <a:pt x="366" y="170"/>
                  </a:lnTo>
                  <a:lnTo>
                    <a:pt x="320" y="170"/>
                  </a:lnTo>
                  <a:lnTo>
                    <a:pt x="265" y="170"/>
                  </a:lnTo>
                  <a:lnTo>
                    <a:pt x="250" y="170"/>
                  </a:lnTo>
                  <a:lnTo>
                    <a:pt x="219" y="219"/>
                  </a:lnTo>
                  <a:lnTo>
                    <a:pt x="204" y="219"/>
                  </a:lnTo>
                  <a:lnTo>
                    <a:pt x="307" y="284"/>
                  </a:lnTo>
                  <a:lnTo>
                    <a:pt x="353" y="298"/>
                  </a:lnTo>
                  <a:lnTo>
                    <a:pt x="395" y="298"/>
                  </a:lnTo>
                  <a:lnTo>
                    <a:pt x="469" y="314"/>
                  </a:lnTo>
                  <a:lnTo>
                    <a:pt x="515" y="314"/>
                  </a:lnTo>
                  <a:lnTo>
                    <a:pt x="542" y="359"/>
                  </a:lnTo>
                  <a:lnTo>
                    <a:pt x="557" y="359"/>
                  </a:lnTo>
                  <a:lnTo>
                    <a:pt x="542" y="359"/>
                  </a:lnTo>
                  <a:lnTo>
                    <a:pt x="515" y="359"/>
                  </a:lnTo>
                  <a:lnTo>
                    <a:pt x="469" y="359"/>
                  </a:lnTo>
                  <a:lnTo>
                    <a:pt x="454" y="359"/>
                  </a:lnTo>
                  <a:lnTo>
                    <a:pt x="395" y="359"/>
                  </a:lnTo>
                  <a:lnTo>
                    <a:pt x="353" y="359"/>
                  </a:lnTo>
                  <a:lnTo>
                    <a:pt x="320" y="359"/>
                  </a:lnTo>
                  <a:lnTo>
                    <a:pt x="307" y="359"/>
                  </a:lnTo>
                  <a:lnTo>
                    <a:pt x="250" y="393"/>
                  </a:lnTo>
                  <a:lnTo>
                    <a:pt x="231" y="393"/>
                  </a:lnTo>
                  <a:lnTo>
                    <a:pt x="250" y="359"/>
                  </a:lnTo>
                  <a:lnTo>
                    <a:pt x="265" y="359"/>
                  </a:lnTo>
                  <a:lnTo>
                    <a:pt x="320" y="359"/>
                  </a:lnTo>
                  <a:lnTo>
                    <a:pt x="395" y="359"/>
                  </a:lnTo>
                  <a:lnTo>
                    <a:pt x="441" y="359"/>
                  </a:lnTo>
                  <a:lnTo>
                    <a:pt x="469" y="314"/>
                  </a:lnTo>
                  <a:lnTo>
                    <a:pt x="515" y="314"/>
                  </a:lnTo>
                  <a:lnTo>
                    <a:pt x="469" y="330"/>
                  </a:lnTo>
                  <a:lnTo>
                    <a:pt x="454" y="359"/>
                  </a:lnTo>
                  <a:lnTo>
                    <a:pt x="395" y="359"/>
                  </a:lnTo>
                  <a:lnTo>
                    <a:pt x="353" y="393"/>
                  </a:lnTo>
                  <a:lnTo>
                    <a:pt x="307" y="393"/>
                  </a:lnTo>
                  <a:lnTo>
                    <a:pt x="250" y="393"/>
                  </a:lnTo>
                  <a:lnTo>
                    <a:pt x="204" y="393"/>
                  </a:lnTo>
                  <a:lnTo>
                    <a:pt x="116" y="438"/>
                  </a:lnTo>
                  <a:lnTo>
                    <a:pt x="204" y="425"/>
                  </a:lnTo>
                  <a:lnTo>
                    <a:pt x="250" y="393"/>
                  </a:lnTo>
                  <a:lnTo>
                    <a:pt x="320" y="359"/>
                  </a:lnTo>
                  <a:lnTo>
                    <a:pt x="395" y="359"/>
                  </a:lnTo>
                  <a:lnTo>
                    <a:pt x="454" y="330"/>
                  </a:lnTo>
                  <a:lnTo>
                    <a:pt x="515" y="314"/>
                  </a:lnTo>
                  <a:lnTo>
                    <a:pt x="603" y="298"/>
                  </a:lnTo>
                  <a:lnTo>
                    <a:pt x="673" y="284"/>
                  </a:lnTo>
                  <a:lnTo>
                    <a:pt x="733" y="284"/>
                  </a:lnTo>
                  <a:lnTo>
                    <a:pt x="779" y="284"/>
                  </a:lnTo>
                  <a:lnTo>
                    <a:pt x="748" y="284"/>
                  </a:lnTo>
                  <a:lnTo>
                    <a:pt x="748" y="298"/>
                  </a:lnTo>
                  <a:lnTo>
                    <a:pt x="706" y="298"/>
                  </a:lnTo>
                  <a:lnTo>
                    <a:pt x="691" y="314"/>
                  </a:lnTo>
                  <a:lnTo>
                    <a:pt x="645" y="314"/>
                  </a:lnTo>
                  <a:lnTo>
                    <a:pt x="630" y="314"/>
                  </a:lnTo>
                  <a:lnTo>
                    <a:pt x="630" y="298"/>
                  </a:lnTo>
                  <a:lnTo>
                    <a:pt x="673" y="298"/>
                  </a:lnTo>
                  <a:lnTo>
                    <a:pt x="691" y="298"/>
                  </a:lnTo>
                  <a:lnTo>
                    <a:pt x="733" y="298"/>
                  </a:lnTo>
                  <a:lnTo>
                    <a:pt x="779" y="298"/>
                  </a:lnTo>
                  <a:lnTo>
                    <a:pt x="822" y="298"/>
                  </a:lnTo>
                  <a:lnTo>
                    <a:pt x="779" y="298"/>
                  </a:lnTo>
                  <a:lnTo>
                    <a:pt x="748" y="298"/>
                  </a:lnTo>
                  <a:lnTo>
                    <a:pt x="706" y="298"/>
                  </a:lnTo>
                  <a:lnTo>
                    <a:pt x="645" y="298"/>
                  </a:lnTo>
                  <a:lnTo>
                    <a:pt x="603" y="284"/>
                  </a:lnTo>
                  <a:lnTo>
                    <a:pt x="542" y="284"/>
                  </a:lnTo>
                  <a:lnTo>
                    <a:pt x="469" y="284"/>
                  </a:lnTo>
                  <a:lnTo>
                    <a:pt x="441" y="284"/>
                  </a:lnTo>
                  <a:lnTo>
                    <a:pt x="395" y="284"/>
                  </a:lnTo>
                  <a:lnTo>
                    <a:pt x="320" y="284"/>
                  </a:lnTo>
                  <a:lnTo>
                    <a:pt x="320" y="265"/>
                  </a:lnTo>
                  <a:lnTo>
                    <a:pt x="366" y="265"/>
                  </a:lnTo>
                  <a:lnTo>
                    <a:pt x="395" y="265"/>
                  </a:lnTo>
                  <a:lnTo>
                    <a:pt x="441" y="265"/>
                  </a:lnTo>
                  <a:lnTo>
                    <a:pt x="469" y="219"/>
                  </a:lnTo>
                  <a:lnTo>
                    <a:pt x="496" y="219"/>
                  </a:lnTo>
                  <a:lnTo>
                    <a:pt x="542" y="170"/>
                  </a:lnTo>
                  <a:lnTo>
                    <a:pt x="496" y="170"/>
                  </a:lnTo>
                  <a:lnTo>
                    <a:pt x="469" y="170"/>
                  </a:lnTo>
                  <a:lnTo>
                    <a:pt x="395" y="170"/>
                  </a:lnTo>
                  <a:lnTo>
                    <a:pt x="353" y="170"/>
                  </a:lnTo>
                  <a:lnTo>
                    <a:pt x="320" y="170"/>
                  </a:lnTo>
                  <a:lnTo>
                    <a:pt x="353" y="203"/>
                  </a:lnTo>
                  <a:lnTo>
                    <a:pt x="395" y="219"/>
                  </a:lnTo>
                  <a:lnTo>
                    <a:pt x="469" y="219"/>
                  </a:lnTo>
                  <a:lnTo>
                    <a:pt x="515" y="219"/>
                  </a:lnTo>
                  <a:lnTo>
                    <a:pt x="557" y="265"/>
                  </a:lnTo>
                  <a:lnTo>
                    <a:pt x="645" y="265"/>
                  </a:lnTo>
                  <a:lnTo>
                    <a:pt x="706" y="265"/>
                  </a:lnTo>
                  <a:lnTo>
                    <a:pt x="748" y="219"/>
                  </a:lnTo>
                  <a:lnTo>
                    <a:pt x="836" y="219"/>
                  </a:lnTo>
                  <a:lnTo>
                    <a:pt x="836" y="170"/>
                  </a:lnTo>
                  <a:lnTo>
                    <a:pt x="822" y="170"/>
                  </a:lnTo>
                  <a:lnTo>
                    <a:pt x="822" y="203"/>
                  </a:lnTo>
                  <a:lnTo>
                    <a:pt x="822" y="170"/>
                  </a:lnTo>
                  <a:lnTo>
                    <a:pt x="836" y="154"/>
                  </a:lnTo>
                  <a:lnTo>
                    <a:pt x="882" y="154"/>
                  </a:lnTo>
                  <a:lnTo>
                    <a:pt x="895" y="154"/>
                  </a:lnTo>
                  <a:lnTo>
                    <a:pt x="956" y="154"/>
                  </a:lnTo>
                  <a:lnTo>
                    <a:pt x="956" y="170"/>
                  </a:lnTo>
                  <a:lnTo>
                    <a:pt x="895" y="203"/>
                  </a:lnTo>
                  <a:lnTo>
                    <a:pt x="867" y="219"/>
                  </a:lnTo>
                  <a:lnTo>
                    <a:pt x="836" y="219"/>
                  </a:lnTo>
                  <a:lnTo>
                    <a:pt x="807" y="265"/>
                  </a:lnTo>
                  <a:lnTo>
                    <a:pt x="748" y="265"/>
                  </a:lnTo>
                  <a:lnTo>
                    <a:pt x="779" y="265"/>
                  </a:lnTo>
                  <a:lnTo>
                    <a:pt x="822" y="219"/>
                  </a:lnTo>
                  <a:lnTo>
                    <a:pt x="867" y="219"/>
                  </a:lnTo>
                  <a:lnTo>
                    <a:pt x="895" y="219"/>
                  </a:lnTo>
                  <a:lnTo>
                    <a:pt x="970" y="219"/>
                  </a:lnTo>
                  <a:lnTo>
                    <a:pt x="1013" y="219"/>
                  </a:lnTo>
                  <a:lnTo>
                    <a:pt x="1072" y="219"/>
                  </a:lnTo>
                  <a:lnTo>
                    <a:pt x="1072" y="170"/>
                  </a:lnTo>
                  <a:lnTo>
                    <a:pt x="1072" y="203"/>
                  </a:lnTo>
                  <a:lnTo>
                    <a:pt x="1026" y="203"/>
                  </a:lnTo>
                  <a:lnTo>
                    <a:pt x="983" y="219"/>
                  </a:lnTo>
                  <a:lnTo>
                    <a:pt x="970" y="265"/>
                  </a:lnTo>
                  <a:lnTo>
                    <a:pt x="937" y="265"/>
                  </a:lnTo>
                  <a:lnTo>
                    <a:pt x="895" y="284"/>
                  </a:lnTo>
                  <a:lnTo>
                    <a:pt x="867" y="298"/>
                  </a:lnTo>
                  <a:lnTo>
                    <a:pt x="836" y="314"/>
                  </a:lnTo>
                  <a:lnTo>
                    <a:pt x="807" y="330"/>
                  </a:lnTo>
                  <a:lnTo>
                    <a:pt x="836" y="330"/>
                  </a:lnTo>
                  <a:lnTo>
                    <a:pt x="895" y="298"/>
                  </a:lnTo>
                  <a:lnTo>
                    <a:pt x="937" y="298"/>
                  </a:lnTo>
                  <a:lnTo>
                    <a:pt x="970" y="298"/>
                  </a:lnTo>
                  <a:lnTo>
                    <a:pt x="1013" y="298"/>
                  </a:lnTo>
                  <a:lnTo>
                    <a:pt x="1013" y="314"/>
                  </a:lnTo>
                  <a:lnTo>
                    <a:pt x="983" y="330"/>
                  </a:lnTo>
                  <a:lnTo>
                    <a:pt x="1013" y="330"/>
                  </a:lnTo>
                  <a:lnTo>
                    <a:pt x="1026" y="359"/>
                  </a:lnTo>
                  <a:lnTo>
                    <a:pt x="1072" y="359"/>
                  </a:lnTo>
                  <a:lnTo>
                    <a:pt x="1026" y="359"/>
                  </a:lnTo>
                  <a:lnTo>
                    <a:pt x="970" y="330"/>
                  </a:lnTo>
                  <a:lnTo>
                    <a:pt x="937" y="314"/>
                  </a:lnTo>
                  <a:lnTo>
                    <a:pt x="882" y="298"/>
                  </a:lnTo>
                  <a:lnTo>
                    <a:pt x="822" y="298"/>
                  </a:lnTo>
                  <a:lnTo>
                    <a:pt x="748" y="298"/>
                  </a:lnTo>
                  <a:lnTo>
                    <a:pt x="733" y="265"/>
                  </a:lnTo>
                  <a:lnTo>
                    <a:pt x="706" y="284"/>
                  </a:lnTo>
                  <a:lnTo>
                    <a:pt x="733" y="284"/>
                  </a:lnTo>
                  <a:lnTo>
                    <a:pt x="733" y="298"/>
                  </a:lnTo>
                  <a:lnTo>
                    <a:pt x="748" y="298"/>
                  </a:lnTo>
                  <a:lnTo>
                    <a:pt x="779" y="298"/>
                  </a:lnTo>
                  <a:lnTo>
                    <a:pt x="822" y="284"/>
                  </a:lnTo>
                  <a:lnTo>
                    <a:pt x="836" y="284"/>
                  </a:lnTo>
                  <a:lnTo>
                    <a:pt x="867" y="265"/>
                  </a:lnTo>
                  <a:lnTo>
                    <a:pt x="895" y="265"/>
                  </a:lnTo>
                  <a:lnTo>
                    <a:pt x="937" y="219"/>
                  </a:lnTo>
                  <a:lnTo>
                    <a:pt x="956" y="219"/>
                  </a:lnTo>
                  <a:lnTo>
                    <a:pt x="937" y="219"/>
                  </a:lnTo>
                  <a:lnTo>
                    <a:pt x="937" y="265"/>
                  </a:lnTo>
                  <a:lnTo>
                    <a:pt x="956" y="284"/>
                  </a:lnTo>
                  <a:lnTo>
                    <a:pt x="956" y="265"/>
                  </a:lnTo>
                  <a:lnTo>
                    <a:pt x="1013" y="219"/>
                  </a:lnTo>
                  <a:lnTo>
                    <a:pt x="1072" y="203"/>
                  </a:lnTo>
                  <a:lnTo>
                    <a:pt x="1086" y="170"/>
                  </a:lnTo>
                  <a:lnTo>
                    <a:pt x="1114" y="154"/>
                  </a:lnTo>
                  <a:lnTo>
                    <a:pt x="1132" y="140"/>
                  </a:lnTo>
                  <a:lnTo>
                    <a:pt x="1114" y="170"/>
                  </a:lnTo>
                  <a:lnTo>
                    <a:pt x="1114" y="219"/>
                  </a:lnTo>
                  <a:lnTo>
                    <a:pt x="1160" y="203"/>
                  </a:lnTo>
                  <a:lnTo>
                    <a:pt x="1160" y="170"/>
                  </a:lnTo>
                  <a:lnTo>
                    <a:pt x="1189" y="154"/>
                  </a:lnTo>
                  <a:lnTo>
                    <a:pt x="1189" y="170"/>
                  </a:lnTo>
                  <a:lnTo>
                    <a:pt x="1160" y="203"/>
                  </a:lnTo>
                  <a:lnTo>
                    <a:pt x="1114" y="219"/>
                  </a:lnTo>
                  <a:lnTo>
                    <a:pt x="1114" y="284"/>
                  </a:lnTo>
                  <a:lnTo>
                    <a:pt x="1072" y="298"/>
                  </a:lnTo>
                  <a:lnTo>
                    <a:pt x="1072" y="330"/>
                  </a:lnTo>
                  <a:lnTo>
                    <a:pt x="1072" y="314"/>
                  </a:lnTo>
                  <a:lnTo>
                    <a:pt x="1086" y="298"/>
                  </a:lnTo>
                  <a:lnTo>
                    <a:pt x="1114" y="284"/>
                  </a:lnTo>
                  <a:lnTo>
                    <a:pt x="1114" y="219"/>
                  </a:lnTo>
                  <a:lnTo>
                    <a:pt x="1132" y="203"/>
                  </a:lnTo>
                  <a:lnTo>
                    <a:pt x="1114" y="203"/>
                  </a:lnTo>
                  <a:lnTo>
                    <a:pt x="1086" y="203"/>
                  </a:lnTo>
                  <a:lnTo>
                    <a:pt x="1072" y="219"/>
                  </a:lnTo>
                  <a:lnTo>
                    <a:pt x="1013" y="219"/>
                  </a:lnTo>
                  <a:lnTo>
                    <a:pt x="970" y="219"/>
                  </a:lnTo>
                  <a:lnTo>
                    <a:pt x="956" y="219"/>
                  </a:lnTo>
                  <a:lnTo>
                    <a:pt x="895" y="265"/>
                  </a:lnTo>
                  <a:lnTo>
                    <a:pt x="882" y="265"/>
                  </a:lnTo>
                  <a:lnTo>
                    <a:pt x="836" y="265"/>
                  </a:lnTo>
                  <a:lnTo>
                    <a:pt x="836" y="219"/>
                  </a:lnTo>
                  <a:lnTo>
                    <a:pt x="867" y="170"/>
                  </a:lnTo>
                  <a:lnTo>
                    <a:pt x="867" y="140"/>
                  </a:lnTo>
                  <a:lnTo>
                    <a:pt x="882" y="140"/>
                  </a:lnTo>
                  <a:lnTo>
                    <a:pt x="895" y="124"/>
                  </a:lnTo>
                  <a:lnTo>
                    <a:pt x="895" y="75"/>
                  </a:lnTo>
                  <a:lnTo>
                    <a:pt x="895" y="124"/>
                  </a:lnTo>
                  <a:lnTo>
                    <a:pt x="867" y="140"/>
                  </a:lnTo>
                  <a:lnTo>
                    <a:pt x="822" y="140"/>
                  </a:lnTo>
                  <a:lnTo>
                    <a:pt x="748" y="154"/>
                  </a:lnTo>
                  <a:lnTo>
                    <a:pt x="706" y="170"/>
                  </a:lnTo>
                  <a:lnTo>
                    <a:pt x="673" y="170"/>
                  </a:lnTo>
                  <a:lnTo>
                    <a:pt x="630" y="170"/>
                  </a:lnTo>
                  <a:lnTo>
                    <a:pt x="673" y="154"/>
                  </a:lnTo>
                  <a:lnTo>
                    <a:pt x="691" y="154"/>
                  </a:lnTo>
                  <a:lnTo>
                    <a:pt x="733" y="140"/>
                  </a:lnTo>
                  <a:lnTo>
                    <a:pt x="748" y="75"/>
                  </a:lnTo>
                  <a:lnTo>
                    <a:pt x="706" y="124"/>
                  </a:lnTo>
                  <a:lnTo>
                    <a:pt x="673" y="140"/>
                  </a:lnTo>
                  <a:lnTo>
                    <a:pt x="630" y="154"/>
                  </a:lnTo>
                  <a:lnTo>
                    <a:pt x="603" y="170"/>
                  </a:lnTo>
                  <a:lnTo>
                    <a:pt x="557" y="170"/>
                  </a:lnTo>
                  <a:lnTo>
                    <a:pt x="542" y="170"/>
                  </a:lnTo>
                  <a:lnTo>
                    <a:pt x="542" y="154"/>
                  </a:lnTo>
                  <a:lnTo>
                    <a:pt x="557" y="154"/>
                  </a:lnTo>
                  <a:lnTo>
                    <a:pt x="557" y="140"/>
                  </a:lnTo>
                  <a:lnTo>
                    <a:pt x="542" y="140"/>
                  </a:lnTo>
                  <a:lnTo>
                    <a:pt x="496" y="154"/>
                  </a:lnTo>
                  <a:lnTo>
                    <a:pt x="469" y="154"/>
                  </a:lnTo>
                  <a:lnTo>
                    <a:pt x="515" y="154"/>
                  </a:lnTo>
                  <a:lnTo>
                    <a:pt x="542" y="140"/>
                  </a:lnTo>
                  <a:lnTo>
                    <a:pt x="603" y="75"/>
                  </a:lnTo>
                  <a:lnTo>
                    <a:pt x="630" y="59"/>
                  </a:lnTo>
                  <a:lnTo>
                    <a:pt x="673" y="45"/>
                  </a:lnTo>
                  <a:lnTo>
                    <a:pt x="673" y="0"/>
                  </a:lnTo>
                  <a:lnTo>
                    <a:pt x="673" y="45"/>
                  </a:lnTo>
                  <a:lnTo>
                    <a:pt x="630" y="59"/>
                  </a:lnTo>
                  <a:lnTo>
                    <a:pt x="603" y="124"/>
                  </a:lnTo>
                  <a:lnTo>
                    <a:pt x="584" y="140"/>
                  </a:lnTo>
                  <a:lnTo>
                    <a:pt x="557" y="170"/>
                  </a:lnTo>
                  <a:lnTo>
                    <a:pt x="557" y="219"/>
                  </a:lnTo>
                  <a:lnTo>
                    <a:pt x="557" y="265"/>
                  </a:lnTo>
                  <a:lnTo>
                    <a:pt x="557" y="298"/>
                  </a:lnTo>
                  <a:lnTo>
                    <a:pt x="603" y="284"/>
                  </a:lnTo>
                  <a:lnTo>
                    <a:pt x="603" y="265"/>
                  </a:lnTo>
                  <a:lnTo>
                    <a:pt x="630" y="219"/>
                  </a:lnTo>
                  <a:lnTo>
                    <a:pt x="630" y="265"/>
                  </a:lnTo>
                  <a:lnTo>
                    <a:pt x="584" y="298"/>
                  </a:lnTo>
                  <a:lnTo>
                    <a:pt x="542" y="314"/>
                  </a:lnTo>
                  <a:lnTo>
                    <a:pt x="515" y="359"/>
                  </a:lnTo>
                  <a:lnTo>
                    <a:pt x="496" y="359"/>
                  </a:lnTo>
                  <a:lnTo>
                    <a:pt x="496" y="425"/>
                  </a:lnTo>
                  <a:lnTo>
                    <a:pt x="515" y="425"/>
                  </a:lnTo>
                  <a:lnTo>
                    <a:pt x="630" y="314"/>
                  </a:lnTo>
                  <a:lnTo>
                    <a:pt x="645" y="298"/>
                  </a:lnTo>
                  <a:lnTo>
                    <a:pt x="673" y="284"/>
                  </a:lnTo>
                  <a:lnTo>
                    <a:pt x="691" y="265"/>
                  </a:lnTo>
                  <a:lnTo>
                    <a:pt x="691" y="284"/>
                  </a:lnTo>
                  <a:lnTo>
                    <a:pt x="673" y="298"/>
                  </a:lnTo>
                  <a:lnTo>
                    <a:pt x="673" y="314"/>
                  </a:lnTo>
                  <a:lnTo>
                    <a:pt x="645" y="359"/>
                  </a:lnTo>
                  <a:lnTo>
                    <a:pt x="645" y="393"/>
                  </a:lnTo>
                  <a:lnTo>
                    <a:pt x="630" y="425"/>
                  </a:lnTo>
                  <a:lnTo>
                    <a:pt x="630" y="454"/>
                  </a:lnTo>
                  <a:lnTo>
                    <a:pt x="645" y="438"/>
                  </a:lnTo>
                  <a:lnTo>
                    <a:pt x="645" y="393"/>
                  </a:lnTo>
                  <a:lnTo>
                    <a:pt x="691" y="359"/>
                  </a:lnTo>
                  <a:lnTo>
                    <a:pt x="706" y="330"/>
                  </a:lnTo>
                  <a:lnTo>
                    <a:pt x="706" y="298"/>
                  </a:lnTo>
                  <a:lnTo>
                    <a:pt x="706" y="284"/>
                  </a:lnTo>
                  <a:lnTo>
                    <a:pt x="691" y="298"/>
                  </a:lnTo>
                  <a:lnTo>
                    <a:pt x="691" y="314"/>
                  </a:lnTo>
                  <a:lnTo>
                    <a:pt x="673" y="359"/>
                  </a:lnTo>
                  <a:lnTo>
                    <a:pt x="645" y="393"/>
                  </a:lnTo>
                  <a:lnTo>
                    <a:pt x="630" y="438"/>
                  </a:lnTo>
                  <a:lnTo>
                    <a:pt x="630" y="425"/>
                  </a:lnTo>
                  <a:lnTo>
                    <a:pt x="673" y="359"/>
                  </a:lnTo>
                  <a:lnTo>
                    <a:pt x="673" y="330"/>
                  </a:lnTo>
                  <a:lnTo>
                    <a:pt x="691" y="330"/>
                  </a:lnTo>
                  <a:lnTo>
                    <a:pt x="691" y="298"/>
                  </a:lnTo>
                  <a:lnTo>
                    <a:pt x="673" y="298"/>
                  </a:lnTo>
                  <a:lnTo>
                    <a:pt x="630" y="298"/>
                  </a:lnTo>
                  <a:lnTo>
                    <a:pt x="584" y="314"/>
                  </a:lnTo>
                  <a:lnTo>
                    <a:pt x="542" y="314"/>
                  </a:lnTo>
                  <a:lnTo>
                    <a:pt x="515" y="359"/>
                  </a:lnTo>
                  <a:lnTo>
                    <a:pt x="469" y="359"/>
                  </a:lnTo>
                  <a:lnTo>
                    <a:pt x="454" y="359"/>
                  </a:lnTo>
                  <a:lnTo>
                    <a:pt x="469" y="359"/>
                  </a:lnTo>
                  <a:lnTo>
                    <a:pt x="469" y="314"/>
                  </a:lnTo>
                  <a:lnTo>
                    <a:pt x="496" y="298"/>
                  </a:lnTo>
                  <a:lnTo>
                    <a:pt x="496" y="265"/>
                  </a:lnTo>
                  <a:lnTo>
                    <a:pt x="542" y="219"/>
                  </a:lnTo>
                  <a:lnTo>
                    <a:pt x="542" y="203"/>
                  </a:lnTo>
                  <a:lnTo>
                    <a:pt x="515" y="203"/>
                  </a:lnTo>
                  <a:lnTo>
                    <a:pt x="496" y="219"/>
                  </a:lnTo>
                  <a:lnTo>
                    <a:pt x="469" y="265"/>
                  </a:lnTo>
                  <a:lnTo>
                    <a:pt x="469" y="284"/>
                  </a:lnTo>
                  <a:lnTo>
                    <a:pt x="469" y="265"/>
                  </a:lnTo>
                  <a:lnTo>
                    <a:pt x="469" y="219"/>
                  </a:lnTo>
                  <a:lnTo>
                    <a:pt x="469" y="203"/>
                  </a:lnTo>
                  <a:lnTo>
                    <a:pt x="469" y="154"/>
                  </a:lnTo>
                  <a:lnTo>
                    <a:pt x="469" y="170"/>
                  </a:lnTo>
                  <a:lnTo>
                    <a:pt x="469" y="203"/>
                  </a:lnTo>
                  <a:lnTo>
                    <a:pt x="469" y="219"/>
                  </a:lnTo>
                  <a:lnTo>
                    <a:pt x="496" y="219"/>
                  </a:lnTo>
                  <a:lnTo>
                    <a:pt x="496" y="265"/>
                  </a:lnTo>
                  <a:lnTo>
                    <a:pt x="515" y="265"/>
                  </a:lnTo>
                  <a:lnTo>
                    <a:pt x="496" y="265"/>
                  </a:lnTo>
                  <a:lnTo>
                    <a:pt x="496" y="219"/>
                  </a:lnTo>
                  <a:lnTo>
                    <a:pt x="469" y="219"/>
                  </a:lnTo>
                  <a:lnTo>
                    <a:pt x="441" y="170"/>
                  </a:lnTo>
                  <a:lnTo>
                    <a:pt x="395" y="140"/>
                  </a:lnTo>
                  <a:lnTo>
                    <a:pt x="395" y="124"/>
                  </a:lnTo>
                  <a:lnTo>
                    <a:pt x="353" y="124"/>
                  </a:lnTo>
                  <a:lnTo>
                    <a:pt x="353" y="59"/>
                  </a:lnTo>
                  <a:lnTo>
                    <a:pt x="320" y="59"/>
                  </a:lnTo>
                  <a:lnTo>
                    <a:pt x="353" y="59"/>
                  </a:lnTo>
                  <a:lnTo>
                    <a:pt x="353" y="124"/>
                  </a:lnTo>
                  <a:lnTo>
                    <a:pt x="395" y="140"/>
                  </a:lnTo>
                  <a:lnTo>
                    <a:pt x="395" y="154"/>
                  </a:lnTo>
                  <a:lnTo>
                    <a:pt x="454" y="154"/>
                  </a:lnTo>
                  <a:lnTo>
                    <a:pt x="469" y="170"/>
                  </a:lnTo>
                  <a:lnTo>
                    <a:pt x="469" y="203"/>
                  </a:lnTo>
                  <a:lnTo>
                    <a:pt x="515" y="219"/>
                  </a:lnTo>
                  <a:lnTo>
                    <a:pt x="515" y="284"/>
                  </a:lnTo>
                  <a:lnTo>
                    <a:pt x="542" y="284"/>
                  </a:lnTo>
                  <a:lnTo>
                    <a:pt x="515" y="284"/>
                  </a:lnTo>
                  <a:lnTo>
                    <a:pt x="496" y="265"/>
                  </a:lnTo>
                  <a:lnTo>
                    <a:pt x="496" y="219"/>
                  </a:lnTo>
                  <a:lnTo>
                    <a:pt x="515" y="219"/>
                  </a:lnTo>
                  <a:lnTo>
                    <a:pt x="542" y="219"/>
                  </a:lnTo>
                  <a:lnTo>
                    <a:pt x="557" y="284"/>
                  </a:lnTo>
                  <a:lnTo>
                    <a:pt x="630" y="298"/>
                  </a:lnTo>
                  <a:lnTo>
                    <a:pt x="630" y="330"/>
                  </a:lnTo>
                  <a:lnTo>
                    <a:pt x="645" y="359"/>
                  </a:lnTo>
                  <a:lnTo>
                    <a:pt x="691" y="359"/>
                  </a:lnTo>
                  <a:lnTo>
                    <a:pt x="673" y="359"/>
                  </a:lnTo>
                  <a:lnTo>
                    <a:pt x="673" y="314"/>
                  </a:lnTo>
                  <a:lnTo>
                    <a:pt x="673" y="298"/>
                  </a:lnTo>
                  <a:lnTo>
                    <a:pt x="691" y="298"/>
                  </a:lnTo>
                  <a:lnTo>
                    <a:pt x="691" y="314"/>
                  </a:lnTo>
                  <a:lnTo>
                    <a:pt x="706" y="359"/>
                  </a:lnTo>
                  <a:lnTo>
                    <a:pt x="691" y="359"/>
                  </a:lnTo>
                  <a:lnTo>
                    <a:pt x="691" y="330"/>
                  </a:lnTo>
                  <a:lnTo>
                    <a:pt x="691" y="314"/>
                  </a:lnTo>
                  <a:lnTo>
                    <a:pt x="645" y="298"/>
                  </a:lnTo>
                  <a:lnTo>
                    <a:pt x="630" y="298"/>
                  </a:lnTo>
                  <a:lnTo>
                    <a:pt x="603" y="284"/>
                  </a:lnTo>
                  <a:lnTo>
                    <a:pt x="557" y="284"/>
                  </a:lnTo>
                  <a:lnTo>
                    <a:pt x="557" y="219"/>
                  </a:lnTo>
                  <a:lnTo>
                    <a:pt x="584" y="219"/>
                  </a:lnTo>
                  <a:lnTo>
                    <a:pt x="630" y="219"/>
                  </a:lnTo>
                  <a:lnTo>
                    <a:pt x="673" y="219"/>
                  </a:lnTo>
                  <a:lnTo>
                    <a:pt x="691" y="265"/>
                  </a:lnTo>
                  <a:lnTo>
                    <a:pt x="748" y="265"/>
                  </a:lnTo>
                  <a:lnTo>
                    <a:pt x="822" y="265"/>
                  </a:lnTo>
                  <a:lnTo>
                    <a:pt x="836" y="265"/>
                  </a:lnTo>
                  <a:lnTo>
                    <a:pt x="882" y="265"/>
                  </a:lnTo>
                  <a:lnTo>
                    <a:pt x="867" y="265"/>
                  </a:lnTo>
                  <a:lnTo>
                    <a:pt x="836" y="219"/>
                  </a:lnTo>
                  <a:lnTo>
                    <a:pt x="867" y="219"/>
                  </a:lnTo>
                  <a:lnTo>
                    <a:pt x="895" y="219"/>
                  </a:lnTo>
                  <a:lnTo>
                    <a:pt x="937" y="219"/>
                  </a:lnTo>
                  <a:lnTo>
                    <a:pt x="895" y="219"/>
                  </a:lnTo>
                  <a:lnTo>
                    <a:pt x="867" y="219"/>
                  </a:lnTo>
                  <a:lnTo>
                    <a:pt x="836" y="219"/>
                  </a:lnTo>
                  <a:lnTo>
                    <a:pt x="836" y="284"/>
                  </a:lnTo>
                  <a:lnTo>
                    <a:pt x="807" y="298"/>
                  </a:lnTo>
                  <a:lnTo>
                    <a:pt x="836" y="298"/>
                  </a:lnTo>
                  <a:lnTo>
                    <a:pt x="867" y="265"/>
                  </a:lnTo>
                  <a:lnTo>
                    <a:pt x="895" y="265"/>
                  </a:lnTo>
                  <a:lnTo>
                    <a:pt x="895" y="219"/>
                  </a:lnTo>
                  <a:lnTo>
                    <a:pt x="956" y="219"/>
                  </a:lnTo>
                  <a:lnTo>
                    <a:pt x="956" y="203"/>
                  </a:lnTo>
                  <a:lnTo>
                    <a:pt x="970" y="203"/>
                  </a:lnTo>
                  <a:lnTo>
                    <a:pt x="970" y="219"/>
                  </a:lnTo>
                  <a:lnTo>
                    <a:pt x="956" y="265"/>
                  </a:lnTo>
                  <a:lnTo>
                    <a:pt x="937" y="265"/>
                  </a:lnTo>
                  <a:lnTo>
                    <a:pt x="956" y="265"/>
                  </a:lnTo>
                  <a:lnTo>
                    <a:pt x="970" y="265"/>
                  </a:lnTo>
                  <a:lnTo>
                    <a:pt x="970" y="219"/>
                  </a:lnTo>
                  <a:lnTo>
                    <a:pt x="956" y="219"/>
                  </a:lnTo>
                  <a:lnTo>
                    <a:pt x="956" y="265"/>
                  </a:lnTo>
                  <a:lnTo>
                    <a:pt x="956" y="284"/>
                  </a:lnTo>
                  <a:lnTo>
                    <a:pt x="937" y="284"/>
                  </a:lnTo>
                  <a:lnTo>
                    <a:pt x="956" y="284"/>
                  </a:lnTo>
                  <a:lnTo>
                    <a:pt x="983" y="284"/>
                  </a:lnTo>
                  <a:lnTo>
                    <a:pt x="1072" y="284"/>
                  </a:lnTo>
                  <a:lnTo>
                    <a:pt x="1086" y="219"/>
                  </a:lnTo>
                  <a:lnTo>
                    <a:pt x="1114" y="219"/>
                  </a:lnTo>
                  <a:lnTo>
                    <a:pt x="1114" y="170"/>
                  </a:lnTo>
                  <a:lnTo>
                    <a:pt x="1072" y="203"/>
                  </a:lnTo>
                  <a:lnTo>
                    <a:pt x="1072" y="219"/>
                  </a:lnTo>
                  <a:lnTo>
                    <a:pt x="1026" y="219"/>
                  </a:lnTo>
                  <a:lnTo>
                    <a:pt x="1013" y="219"/>
                  </a:lnTo>
                  <a:lnTo>
                    <a:pt x="983" y="219"/>
                  </a:lnTo>
                  <a:lnTo>
                    <a:pt x="956" y="219"/>
                  </a:lnTo>
                  <a:lnTo>
                    <a:pt x="895" y="219"/>
                  </a:lnTo>
                  <a:lnTo>
                    <a:pt x="867" y="219"/>
                  </a:lnTo>
                  <a:lnTo>
                    <a:pt x="807" y="203"/>
                  </a:lnTo>
                  <a:lnTo>
                    <a:pt x="748" y="203"/>
                  </a:lnTo>
                  <a:lnTo>
                    <a:pt x="691" y="203"/>
                  </a:lnTo>
                  <a:lnTo>
                    <a:pt x="645" y="203"/>
                  </a:lnTo>
                  <a:lnTo>
                    <a:pt x="630" y="203"/>
                  </a:lnTo>
                  <a:lnTo>
                    <a:pt x="584" y="203"/>
                  </a:lnTo>
                  <a:lnTo>
                    <a:pt x="557" y="219"/>
                  </a:lnTo>
                </a:path>
              </a:pathLst>
            </a:custGeom>
            <a:noFill/>
            <a:ln w="11113">
              <a:solidFill>
                <a:srgbClr val="000000"/>
              </a:solidFill>
              <a:prstDash val="solid"/>
              <a:round/>
              <a:headEnd/>
              <a:tailEnd/>
            </a:ln>
          </p:spPr>
          <p:txBody>
            <a:bodyPr>
              <a:prstTxWarp prst="textNoShape">
                <a:avLst/>
              </a:prstTxWarp>
            </a:bodyPr>
            <a:lstStyle/>
            <a:p>
              <a:pPr defTabSz="914400"/>
              <a:endParaRPr lang="en-US" sz="2400" i="1" smtClean="0">
                <a:solidFill>
                  <a:srgbClr val="000000"/>
                </a:solidFill>
                <a:latin typeface="Times New Roman" charset="0"/>
              </a:endParaRPr>
            </a:p>
          </p:txBody>
        </p:sp>
        <p:sp>
          <p:nvSpPr>
            <p:cNvPr id="15511" name="Freeform 439"/>
            <p:cNvSpPr>
              <a:spLocks/>
            </p:cNvSpPr>
            <p:nvPr/>
          </p:nvSpPr>
          <p:spPr bwMode="auto">
            <a:xfrm>
              <a:off x="1027" y="2979"/>
              <a:ext cx="391" cy="307"/>
            </a:xfrm>
            <a:custGeom>
              <a:avLst/>
              <a:gdLst>
                <a:gd name="T0" fmla="*/ 0 w 782"/>
                <a:gd name="T1" fmla="*/ 295 h 612"/>
                <a:gd name="T2" fmla="*/ 8 w 782"/>
                <a:gd name="T3" fmla="*/ 307 h 612"/>
                <a:gd name="T4" fmla="*/ 391 w 782"/>
                <a:gd name="T5" fmla="*/ 12 h 612"/>
                <a:gd name="T6" fmla="*/ 384 w 782"/>
                <a:gd name="T7" fmla="*/ 0 h 612"/>
                <a:gd name="T8" fmla="*/ 0 w 782"/>
                <a:gd name="T9" fmla="*/ 295 h 6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2" h="612">
                  <a:moveTo>
                    <a:pt x="0" y="588"/>
                  </a:moveTo>
                  <a:lnTo>
                    <a:pt x="15" y="612"/>
                  </a:lnTo>
                  <a:lnTo>
                    <a:pt x="782" y="23"/>
                  </a:lnTo>
                  <a:lnTo>
                    <a:pt x="767" y="0"/>
                  </a:lnTo>
                  <a:lnTo>
                    <a:pt x="0" y="588"/>
                  </a:lnTo>
                  <a:close/>
                </a:path>
              </a:pathLst>
            </a:custGeom>
            <a:solidFill>
              <a:srgbClr val="FF000C"/>
            </a:solidFill>
            <a:ln w="9525">
              <a:noFill/>
              <a:round/>
              <a:headEnd/>
              <a:tailEnd/>
            </a:ln>
          </p:spPr>
          <p:txBody>
            <a:bodyPr>
              <a:prstTxWarp prst="textNoShape">
                <a:avLst/>
              </a:prstTxWarp>
            </a:bodyPr>
            <a:lstStyle/>
            <a:p>
              <a:pPr defTabSz="914400"/>
              <a:endParaRPr lang="en-US" sz="2400" i="1" smtClean="0">
                <a:solidFill>
                  <a:srgbClr val="000000"/>
                </a:solidFill>
                <a:latin typeface="Times New Roman" charset="0"/>
              </a:endParaRPr>
            </a:p>
          </p:txBody>
        </p:sp>
        <p:sp>
          <p:nvSpPr>
            <p:cNvPr id="15512" name="Freeform 440"/>
            <p:cNvSpPr>
              <a:spLocks/>
            </p:cNvSpPr>
            <p:nvPr/>
          </p:nvSpPr>
          <p:spPr bwMode="auto">
            <a:xfrm>
              <a:off x="2226" y="3099"/>
              <a:ext cx="151" cy="230"/>
            </a:xfrm>
            <a:custGeom>
              <a:avLst/>
              <a:gdLst>
                <a:gd name="T0" fmla="*/ 0 w 304"/>
                <a:gd name="T1" fmla="*/ 230 h 460"/>
                <a:gd name="T2" fmla="*/ 14 w 304"/>
                <a:gd name="T3" fmla="*/ 230 h 460"/>
                <a:gd name="T4" fmla="*/ 14 w 304"/>
                <a:gd name="T5" fmla="*/ 208 h 460"/>
                <a:gd name="T6" fmla="*/ 17 w 304"/>
                <a:gd name="T7" fmla="*/ 186 h 460"/>
                <a:gd name="T8" fmla="*/ 20 w 304"/>
                <a:gd name="T9" fmla="*/ 164 h 460"/>
                <a:gd name="T10" fmla="*/ 13 w 304"/>
                <a:gd name="T11" fmla="*/ 164 h 460"/>
                <a:gd name="T12" fmla="*/ 19 w 304"/>
                <a:gd name="T13" fmla="*/ 167 h 460"/>
                <a:gd name="T14" fmla="*/ 24 w 304"/>
                <a:gd name="T15" fmla="*/ 147 h 460"/>
                <a:gd name="T16" fmla="*/ 30 w 304"/>
                <a:gd name="T17" fmla="*/ 128 h 460"/>
                <a:gd name="T18" fmla="*/ 38 w 304"/>
                <a:gd name="T19" fmla="*/ 109 h 460"/>
                <a:gd name="T20" fmla="*/ 46 w 304"/>
                <a:gd name="T21" fmla="*/ 92 h 460"/>
                <a:gd name="T22" fmla="*/ 55 w 304"/>
                <a:gd name="T23" fmla="*/ 76 h 460"/>
                <a:gd name="T24" fmla="*/ 49 w 304"/>
                <a:gd name="T25" fmla="*/ 73 h 460"/>
                <a:gd name="T26" fmla="*/ 54 w 304"/>
                <a:gd name="T27" fmla="*/ 78 h 460"/>
                <a:gd name="T28" fmla="*/ 64 w 304"/>
                <a:gd name="T29" fmla="*/ 64 h 460"/>
                <a:gd name="T30" fmla="*/ 75 w 304"/>
                <a:gd name="T31" fmla="*/ 52 h 460"/>
                <a:gd name="T32" fmla="*/ 87 w 304"/>
                <a:gd name="T33" fmla="*/ 40 h 460"/>
                <a:gd name="T34" fmla="*/ 100 w 304"/>
                <a:gd name="T35" fmla="*/ 31 h 460"/>
                <a:gd name="T36" fmla="*/ 95 w 304"/>
                <a:gd name="T37" fmla="*/ 25 h 460"/>
                <a:gd name="T38" fmla="*/ 98 w 304"/>
                <a:gd name="T39" fmla="*/ 32 h 460"/>
                <a:gd name="T40" fmla="*/ 111 w 304"/>
                <a:gd name="T41" fmla="*/ 25 h 460"/>
                <a:gd name="T42" fmla="*/ 124 w 304"/>
                <a:gd name="T43" fmla="*/ 19 h 460"/>
                <a:gd name="T44" fmla="*/ 139 w 304"/>
                <a:gd name="T45" fmla="*/ 15 h 460"/>
                <a:gd name="T46" fmla="*/ 136 w 304"/>
                <a:gd name="T47" fmla="*/ 8 h 460"/>
                <a:gd name="T48" fmla="*/ 136 w 304"/>
                <a:gd name="T49" fmla="*/ 16 h 460"/>
                <a:gd name="T50" fmla="*/ 151 w 304"/>
                <a:gd name="T51" fmla="*/ 15 h 460"/>
                <a:gd name="T52" fmla="*/ 151 w 304"/>
                <a:gd name="T53" fmla="*/ 0 h 460"/>
                <a:gd name="T54" fmla="*/ 136 w 304"/>
                <a:gd name="T55" fmla="*/ 1 h 460"/>
                <a:gd name="T56" fmla="*/ 134 w 304"/>
                <a:gd name="T57" fmla="*/ 1 h 460"/>
                <a:gd name="T58" fmla="*/ 119 w 304"/>
                <a:gd name="T59" fmla="*/ 5 h 460"/>
                <a:gd name="T60" fmla="*/ 105 w 304"/>
                <a:gd name="T61" fmla="*/ 11 h 460"/>
                <a:gd name="T62" fmla="*/ 92 w 304"/>
                <a:gd name="T63" fmla="*/ 18 h 460"/>
                <a:gd name="T64" fmla="*/ 90 w 304"/>
                <a:gd name="T65" fmla="*/ 20 h 460"/>
                <a:gd name="T66" fmla="*/ 77 w 304"/>
                <a:gd name="T67" fmla="*/ 29 h 460"/>
                <a:gd name="T68" fmla="*/ 65 w 304"/>
                <a:gd name="T69" fmla="*/ 41 h 460"/>
                <a:gd name="T70" fmla="*/ 54 w 304"/>
                <a:gd name="T71" fmla="*/ 53 h 460"/>
                <a:gd name="T72" fmla="*/ 44 w 304"/>
                <a:gd name="T73" fmla="*/ 67 h 460"/>
                <a:gd name="T74" fmla="*/ 42 w 304"/>
                <a:gd name="T75" fmla="*/ 70 h 460"/>
                <a:gd name="T76" fmla="*/ 33 w 304"/>
                <a:gd name="T77" fmla="*/ 86 h 460"/>
                <a:gd name="T78" fmla="*/ 25 w 304"/>
                <a:gd name="T79" fmla="*/ 103 h 460"/>
                <a:gd name="T80" fmla="*/ 17 w 304"/>
                <a:gd name="T81" fmla="*/ 122 h 460"/>
                <a:gd name="T82" fmla="*/ 11 w 304"/>
                <a:gd name="T83" fmla="*/ 141 h 460"/>
                <a:gd name="T84" fmla="*/ 6 w 304"/>
                <a:gd name="T85" fmla="*/ 161 h 460"/>
                <a:gd name="T86" fmla="*/ 6 w 304"/>
                <a:gd name="T87" fmla="*/ 164 h 460"/>
                <a:gd name="T88" fmla="*/ 6 w 304"/>
                <a:gd name="T89" fmla="*/ 164 h 460"/>
                <a:gd name="T90" fmla="*/ 3 w 304"/>
                <a:gd name="T91" fmla="*/ 186 h 460"/>
                <a:gd name="T92" fmla="*/ 0 w 304"/>
                <a:gd name="T93" fmla="*/ 208 h 460"/>
                <a:gd name="T94" fmla="*/ 0 w 304"/>
                <a:gd name="T95" fmla="*/ 230 h 4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04" h="460">
                  <a:moveTo>
                    <a:pt x="0" y="460"/>
                  </a:moveTo>
                  <a:lnTo>
                    <a:pt x="28" y="460"/>
                  </a:lnTo>
                  <a:lnTo>
                    <a:pt x="28" y="415"/>
                  </a:lnTo>
                  <a:lnTo>
                    <a:pt x="34" y="371"/>
                  </a:lnTo>
                  <a:lnTo>
                    <a:pt x="41" y="328"/>
                  </a:lnTo>
                  <a:lnTo>
                    <a:pt x="26" y="328"/>
                  </a:lnTo>
                  <a:lnTo>
                    <a:pt x="39" y="334"/>
                  </a:lnTo>
                  <a:lnTo>
                    <a:pt x="48" y="294"/>
                  </a:lnTo>
                  <a:lnTo>
                    <a:pt x="61" y="255"/>
                  </a:lnTo>
                  <a:lnTo>
                    <a:pt x="76" y="217"/>
                  </a:lnTo>
                  <a:lnTo>
                    <a:pt x="92" y="184"/>
                  </a:lnTo>
                  <a:lnTo>
                    <a:pt x="111" y="152"/>
                  </a:lnTo>
                  <a:lnTo>
                    <a:pt x="98" y="146"/>
                  </a:lnTo>
                  <a:lnTo>
                    <a:pt x="109" y="156"/>
                  </a:lnTo>
                  <a:lnTo>
                    <a:pt x="129" y="128"/>
                  </a:lnTo>
                  <a:lnTo>
                    <a:pt x="151" y="103"/>
                  </a:lnTo>
                  <a:lnTo>
                    <a:pt x="175" y="79"/>
                  </a:lnTo>
                  <a:lnTo>
                    <a:pt x="201" y="61"/>
                  </a:lnTo>
                  <a:lnTo>
                    <a:pt x="192" y="49"/>
                  </a:lnTo>
                  <a:lnTo>
                    <a:pt x="197" y="63"/>
                  </a:lnTo>
                  <a:lnTo>
                    <a:pt x="223" y="49"/>
                  </a:lnTo>
                  <a:lnTo>
                    <a:pt x="250" y="37"/>
                  </a:lnTo>
                  <a:lnTo>
                    <a:pt x="280" y="29"/>
                  </a:lnTo>
                  <a:lnTo>
                    <a:pt x="274" y="16"/>
                  </a:lnTo>
                  <a:lnTo>
                    <a:pt x="274" y="31"/>
                  </a:lnTo>
                  <a:lnTo>
                    <a:pt x="304" y="29"/>
                  </a:lnTo>
                  <a:lnTo>
                    <a:pt x="304" y="0"/>
                  </a:lnTo>
                  <a:lnTo>
                    <a:pt x="274" y="2"/>
                  </a:lnTo>
                  <a:lnTo>
                    <a:pt x="269" y="2"/>
                  </a:lnTo>
                  <a:lnTo>
                    <a:pt x="239" y="10"/>
                  </a:lnTo>
                  <a:lnTo>
                    <a:pt x="212" y="22"/>
                  </a:lnTo>
                  <a:lnTo>
                    <a:pt x="186" y="35"/>
                  </a:lnTo>
                  <a:lnTo>
                    <a:pt x="181" y="39"/>
                  </a:lnTo>
                  <a:lnTo>
                    <a:pt x="155" y="57"/>
                  </a:lnTo>
                  <a:lnTo>
                    <a:pt x="131" y="81"/>
                  </a:lnTo>
                  <a:lnTo>
                    <a:pt x="109" y="106"/>
                  </a:lnTo>
                  <a:lnTo>
                    <a:pt x="89" y="134"/>
                  </a:lnTo>
                  <a:lnTo>
                    <a:pt x="85" y="140"/>
                  </a:lnTo>
                  <a:lnTo>
                    <a:pt x="67" y="172"/>
                  </a:lnTo>
                  <a:lnTo>
                    <a:pt x="50" y="205"/>
                  </a:lnTo>
                  <a:lnTo>
                    <a:pt x="35" y="243"/>
                  </a:lnTo>
                  <a:lnTo>
                    <a:pt x="22" y="282"/>
                  </a:lnTo>
                  <a:lnTo>
                    <a:pt x="13" y="322"/>
                  </a:lnTo>
                  <a:lnTo>
                    <a:pt x="13" y="328"/>
                  </a:lnTo>
                  <a:lnTo>
                    <a:pt x="6" y="371"/>
                  </a:lnTo>
                  <a:lnTo>
                    <a:pt x="0" y="415"/>
                  </a:lnTo>
                  <a:lnTo>
                    <a:pt x="0" y="460"/>
                  </a:lnTo>
                  <a:close/>
                </a:path>
              </a:pathLst>
            </a:custGeom>
            <a:solidFill>
              <a:srgbClr val="FF000C"/>
            </a:solidFill>
            <a:ln w="9525">
              <a:noFill/>
              <a:round/>
              <a:headEnd/>
              <a:tailEnd/>
            </a:ln>
          </p:spPr>
          <p:txBody>
            <a:bodyPr>
              <a:prstTxWarp prst="textNoShape">
                <a:avLst/>
              </a:prstTxWarp>
            </a:bodyPr>
            <a:lstStyle/>
            <a:p>
              <a:pPr defTabSz="914400"/>
              <a:endParaRPr lang="en-US" sz="2400" i="1" smtClean="0">
                <a:solidFill>
                  <a:srgbClr val="000000"/>
                </a:solidFill>
                <a:latin typeface="Times New Roman" charset="0"/>
              </a:endParaRPr>
            </a:p>
          </p:txBody>
        </p:sp>
        <p:sp>
          <p:nvSpPr>
            <p:cNvPr id="15513" name="Rectangle 441"/>
            <p:cNvSpPr>
              <a:spLocks noChangeArrowheads="1"/>
            </p:cNvSpPr>
            <p:nvPr/>
          </p:nvSpPr>
          <p:spPr bwMode="auto">
            <a:xfrm>
              <a:off x="634" y="2993"/>
              <a:ext cx="825" cy="579"/>
            </a:xfrm>
            <a:prstGeom prst="rect">
              <a:avLst/>
            </a:prstGeom>
            <a:noFill/>
            <a:ln w="11113">
              <a:solidFill>
                <a:srgbClr val="000000"/>
              </a:solidFill>
              <a:miter lim="800000"/>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14" name="Freeform 442"/>
            <p:cNvSpPr>
              <a:spLocks/>
            </p:cNvSpPr>
            <p:nvPr/>
          </p:nvSpPr>
          <p:spPr bwMode="auto">
            <a:xfrm>
              <a:off x="613" y="2977"/>
              <a:ext cx="831" cy="34"/>
            </a:xfrm>
            <a:custGeom>
              <a:avLst/>
              <a:gdLst>
                <a:gd name="T0" fmla="*/ 0 w 1664"/>
                <a:gd name="T1" fmla="*/ 0 h 67"/>
                <a:gd name="T2" fmla="*/ 0 w 1664"/>
                <a:gd name="T3" fmla="*/ 33 h 67"/>
                <a:gd name="T4" fmla="*/ 831 w 1664"/>
                <a:gd name="T5" fmla="*/ 34 h 67"/>
                <a:gd name="T6" fmla="*/ 831 w 1664"/>
                <a:gd name="T7" fmla="*/ 1 h 67"/>
                <a:gd name="T8" fmla="*/ 0 w 1664"/>
                <a:gd name="T9" fmla="*/ 0 h 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4" h="67">
                  <a:moveTo>
                    <a:pt x="0" y="0"/>
                  </a:moveTo>
                  <a:lnTo>
                    <a:pt x="0" y="65"/>
                  </a:lnTo>
                  <a:lnTo>
                    <a:pt x="1664" y="67"/>
                  </a:lnTo>
                  <a:lnTo>
                    <a:pt x="1664" y="2"/>
                  </a:lnTo>
                  <a:lnTo>
                    <a:pt x="0" y="0"/>
                  </a:lnTo>
                  <a:close/>
                </a:path>
              </a:pathLst>
            </a:custGeom>
            <a:solidFill>
              <a:srgbClr val="004EFF"/>
            </a:solidFill>
            <a:ln w="9525">
              <a:noFill/>
              <a:round/>
              <a:headEnd/>
              <a:tailEnd/>
            </a:ln>
          </p:spPr>
          <p:txBody>
            <a:bodyPr>
              <a:prstTxWarp prst="textNoShape">
                <a:avLst/>
              </a:prstTxWarp>
            </a:bodyPr>
            <a:lstStyle/>
            <a:p>
              <a:pPr defTabSz="914400"/>
              <a:endParaRPr lang="en-US" sz="2400" i="1" smtClean="0">
                <a:solidFill>
                  <a:srgbClr val="000000"/>
                </a:solidFill>
                <a:latin typeface="Times New Roman" charset="0"/>
              </a:endParaRPr>
            </a:p>
          </p:txBody>
        </p:sp>
        <p:sp>
          <p:nvSpPr>
            <p:cNvPr id="15515" name="Freeform 443"/>
            <p:cNvSpPr>
              <a:spLocks/>
            </p:cNvSpPr>
            <p:nvPr/>
          </p:nvSpPr>
          <p:spPr bwMode="auto">
            <a:xfrm>
              <a:off x="613" y="3548"/>
              <a:ext cx="845" cy="34"/>
            </a:xfrm>
            <a:custGeom>
              <a:avLst/>
              <a:gdLst>
                <a:gd name="T0" fmla="*/ 0 w 1691"/>
                <a:gd name="T1" fmla="*/ 0 h 67"/>
                <a:gd name="T2" fmla="*/ 0 w 1691"/>
                <a:gd name="T3" fmla="*/ 33 h 67"/>
                <a:gd name="T4" fmla="*/ 845 w 1691"/>
                <a:gd name="T5" fmla="*/ 34 h 67"/>
                <a:gd name="T6" fmla="*/ 845 w 1691"/>
                <a:gd name="T7" fmla="*/ 1 h 67"/>
                <a:gd name="T8" fmla="*/ 0 w 1691"/>
                <a:gd name="T9" fmla="*/ 0 h 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91" h="67">
                  <a:moveTo>
                    <a:pt x="0" y="0"/>
                  </a:moveTo>
                  <a:lnTo>
                    <a:pt x="0" y="65"/>
                  </a:lnTo>
                  <a:lnTo>
                    <a:pt x="1691" y="67"/>
                  </a:lnTo>
                  <a:lnTo>
                    <a:pt x="1691" y="2"/>
                  </a:lnTo>
                  <a:lnTo>
                    <a:pt x="0" y="0"/>
                  </a:lnTo>
                  <a:close/>
                </a:path>
              </a:pathLst>
            </a:custGeom>
            <a:solidFill>
              <a:srgbClr val="004EFF"/>
            </a:solidFill>
            <a:ln w="9525">
              <a:noFill/>
              <a:round/>
              <a:headEnd/>
              <a:tailEnd/>
            </a:ln>
          </p:spPr>
          <p:txBody>
            <a:bodyPr>
              <a:prstTxWarp prst="textNoShape">
                <a:avLst/>
              </a:prstTxWarp>
            </a:bodyPr>
            <a:lstStyle/>
            <a:p>
              <a:pPr defTabSz="914400"/>
              <a:endParaRPr lang="en-US" sz="2400" i="1" smtClean="0">
                <a:solidFill>
                  <a:srgbClr val="000000"/>
                </a:solidFill>
                <a:latin typeface="Times New Roman" charset="0"/>
              </a:endParaRPr>
            </a:p>
          </p:txBody>
        </p:sp>
        <p:sp>
          <p:nvSpPr>
            <p:cNvPr id="15516" name="Freeform 444"/>
            <p:cNvSpPr>
              <a:spLocks/>
            </p:cNvSpPr>
            <p:nvPr/>
          </p:nvSpPr>
          <p:spPr bwMode="auto">
            <a:xfrm>
              <a:off x="562" y="3057"/>
              <a:ext cx="954" cy="205"/>
            </a:xfrm>
            <a:custGeom>
              <a:avLst/>
              <a:gdLst>
                <a:gd name="T0" fmla="*/ 51 w 1908"/>
                <a:gd name="T1" fmla="*/ 0 h 409"/>
                <a:gd name="T2" fmla="*/ 41 w 1908"/>
                <a:gd name="T3" fmla="*/ 1 h 409"/>
                <a:gd name="T4" fmla="*/ 32 w 1908"/>
                <a:gd name="T5" fmla="*/ 4 h 409"/>
                <a:gd name="T6" fmla="*/ 22 w 1908"/>
                <a:gd name="T7" fmla="*/ 10 h 409"/>
                <a:gd name="T8" fmla="*/ 15 w 1908"/>
                <a:gd name="T9" fmla="*/ 16 h 409"/>
                <a:gd name="T10" fmla="*/ 9 w 1908"/>
                <a:gd name="T11" fmla="*/ 24 h 409"/>
                <a:gd name="T12" fmla="*/ 4 w 1908"/>
                <a:gd name="T13" fmla="*/ 34 h 409"/>
                <a:gd name="T14" fmla="*/ 1 w 1908"/>
                <a:gd name="T15" fmla="*/ 44 h 409"/>
                <a:gd name="T16" fmla="*/ 0 w 1908"/>
                <a:gd name="T17" fmla="*/ 54 h 409"/>
                <a:gd name="T18" fmla="*/ 0 w 1908"/>
                <a:gd name="T19" fmla="*/ 150 h 409"/>
                <a:gd name="T20" fmla="*/ 1 w 1908"/>
                <a:gd name="T21" fmla="*/ 161 h 409"/>
                <a:gd name="T22" fmla="*/ 4 w 1908"/>
                <a:gd name="T23" fmla="*/ 171 h 409"/>
                <a:gd name="T24" fmla="*/ 9 w 1908"/>
                <a:gd name="T25" fmla="*/ 181 h 409"/>
                <a:gd name="T26" fmla="*/ 15 w 1908"/>
                <a:gd name="T27" fmla="*/ 189 h 409"/>
                <a:gd name="T28" fmla="*/ 22 w 1908"/>
                <a:gd name="T29" fmla="*/ 196 h 409"/>
                <a:gd name="T30" fmla="*/ 32 w 1908"/>
                <a:gd name="T31" fmla="*/ 201 h 409"/>
                <a:gd name="T32" fmla="*/ 41 w 1908"/>
                <a:gd name="T33" fmla="*/ 204 h 409"/>
                <a:gd name="T34" fmla="*/ 51 w 1908"/>
                <a:gd name="T35" fmla="*/ 205 h 409"/>
                <a:gd name="T36" fmla="*/ 904 w 1908"/>
                <a:gd name="T37" fmla="*/ 205 h 409"/>
                <a:gd name="T38" fmla="*/ 914 w 1908"/>
                <a:gd name="T39" fmla="*/ 204 h 409"/>
                <a:gd name="T40" fmla="*/ 923 w 1908"/>
                <a:gd name="T41" fmla="*/ 201 h 409"/>
                <a:gd name="T42" fmla="*/ 932 w 1908"/>
                <a:gd name="T43" fmla="*/ 196 h 409"/>
                <a:gd name="T44" fmla="*/ 940 w 1908"/>
                <a:gd name="T45" fmla="*/ 189 h 409"/>
                <a:gd name="T46" fmla="*/ 946 w 1908"/>
                <a:gd name="T47" fmla="*/ 181 h 409"/>
                <a:gd name="T48" fmla="*/ 951 w 1908"/>
                <a:gd name="T49" fmla="*/ 171 h 409"/>
                <a:gd name="T50" fmla="*/ 953 w 1908"/>
                <a:gd name="T51" fmla="*/ 161 h 409"/>
                <a:gd name="T52" fmla="*/ 954 w 1908"/>
                <a:gd name="T53" fmla="*/ 150 h 409"/>
                <a:gd name="T54" fmla="*/ 954 w 1908"/>
                <a:gd name="T55" fmla="*/ 54 h 409"/>
                <a:gd name="T56" fmla="*/ 953 w 1908"/>
                <a:gd name="T57" fmla="*/ 44 h 409"/>
                <a:gd name="T58" fmla="*/ 951 w 1908"/>
                <a:gd name="T59" fmla="*/ 34 h 409"/>
                <a:gd name="T60" fmla="*/ 946 w 1908"/>
                <a:gd name="T61" fmla="*/ 24 h 409"/>
                <a:gd name="T62" fmla="*/ 940 w 1908"/>
                <a:gd name="T63" fmla="*/ 16 h 409"/>
                <a:gd name="T64" fmla="*/ 932 w 1908"/>
                <a:gd name="T65" fmla="*/ 10 h 409"/>
                <a:gd name="T66" fmla="*/ 923 w 1908"/>
                <a:gd name="T67" fmla="*/ 4 h 409"/>
                <a:gd name="T68" fmla="*/ 914 w 1908"/>
                <a:gd name="T69" fmla="*/ 1 h 409"/>
                <a:gd name="T70" fmla="*/ 904 w 1908"/>
                <a:gd name="T71" fmla="*/ 0 h 409"/>
                <a:gd name="T72" fmla="*/ 51 w 1908"/>
                <a:gd name="T73" fmla="*/ 0 h 4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08" h="409">
                  <a:moveTo>
                    <a:pt x="101" y="0"/>
                  </a:moveTo>
                  <a:lnTo>
                    <a:pt x="81" y="2"/>
                  </a:lnTo>
                  <a:lnTo>
                    <a:pt x="63" y="8"/>
                  </a:lnTo>
                  <a:lnTo>
                    <a:pt x="44" y="20"/>
                  </a:lnTo>
                  <a:lnTo>
                    <a:pt x="29" y="31"/>
                  </a:lnTo>
                  <a:lnTo>
                    <a:pt x="18" y="47"/>
                  </a:lnTo>
                  <a:lnTo>
                    <a:pt x="7" y="67"/>
                  </a:lnTo>
                  <a:lnTo>
                    <a:pt x="2" y="87"/>
                  </a:lnTo>
                  <a:lnTo>
                    <a:pt x="0" y="108"/>
                  </a:lnTo>
                  <a:lnTo>
                    <a:pt x="0" y="300"/>
                  </a:lnTo>
                  <a:lnTo>
                    <a:pt x="2" y="322"/>
                  </a:lnTo>
                  <a:lnTo>
                    <a:pt x="7" y="342"/>
                  </a:lnTo>
                  <a:lnTo>
                    <a:pt x="18" y="361"/>
                  </a:lnTo>
                  <a:lnTo>
                    <a:pt x="29" y="377"/>
                  </a:lnTo>
                  <a:lnTo>
                    <a:pt x="44" y="391"/>
                  </a:lnTo>
                  <a:lnTo>
                    <a:pt x="63" y="401"/>
                  </a:lnTo>
                  <a:lnTo>
                    <a:pt x="81" y="407"/>
                  </a:lnTo>
                  <a:lnTo>
                    <a:pt x="101" y="409"/>
                  </a:lnTo>
                  <a:lnTo>
                    <a:pt x="1807" y="409"/>
                  </a:lnTo>
                  <a:lnTo>
                    <a:pt x="1827" y="407"/>
                  </a:lnTo>
                  <a:lnTo>
                    <a:pt x="1846" y="401"/>
                  </a:lnTo>
                  <a:lnTo>
                    <a:pt x="1864" y="391"/>
                  </a:lnTo>
                  <a:lnTo>
                    <a:pt x="1879" y="377"/>
                  </a:lnTo>
                  <a:lnTo>
                    <a:pt x="1892" y="361"/>
                  </a:lnTo>
                  <a:lnTo>
                    <a:pt x="1901" y="342"/>
                  </a:lnTo>
                  <a:lnTo>
                    <a:pt x="1906" y="322"/>
                  </a:lnTo>
                  <a:lnTo>
                    <a:pt x="1908" y="300"/>
                  </a:lnTo>
                  <a:lnTo>
                    <a:pt x="1908" y="108"/>
                  </a:lnTo>
                  <a:lnTo>
                    <a:pt x="1906" y="87"/>
                  </a:lnTo>
                  <a:lnTo>
                    <a:pt x="1901" y="67"/>
                  </a:lnTo>
                  <a:lnTo>
                    <a:pt x="1892" y="47"/>
                  </a:lnTo>
                  <a:lnTo>
                    <a:pt x="1879" y="31"/>
                  </a:lnTo>
                  <a:lnTo>
                    <a:pt x="1864" y="20"/>
                  </a:lnTo>
                  <a:lnTo>
                    <a:pt x="1846" y="8"/>
                  </a:lnTo>
                  <a:lnTo>
                    <a:pt x="1827" y="2"/>
                  </a:lnTo>
                  <a:lnTo>
                    <a:pt x="1807" y="0"/>
                  </a:lnTo>
                  <a:lnTo>
                    <a:pt x="101" y="0"/>
                  </a:lnTo>
                  <a:close/>
                </a:path>
              </a:pathLst>
            </a:custGeom>
            <a:noFill/>
            <a:ln w="22225">
              <a:solidFill>
                <a:srgbClr val="000000"/>
              </a:solidFill>
              <a:prstDash val="solid"/>
              <a:round/>
              <a:headEnd/>
              <a:tailEnd/>
            </a:ln>
          </p:spPr>
          <p:txBody>
            <a:bodyPr>
              <a:prstTxWarp prst="textNoShape">
                <a:avLst/>
              </a:prstTxWarp>
            </a:bodyPr>
            <a:lstStyle/>
            <a:p>
              <a:pPr defTabSz="914400"/>
              <a:endParaRPr lang="en-US" sz="2400" i="1" smtClean="0">
                <a:solidFill>
                  <a:srgbClr val="000000"/>
                </a:solidFill>
                <a:latin typeface="Times New Roman" charset="0"/>
              </a:endParaRPr>
            </a:p>
          </p:txBody>
        </p:sp>
        <p:sp>
          <p:nvSpPr>
            <p:cNvPr id="15517" name="Oval 445"/>
            <p:cNvSpPr>
              <a:spLocks noChangeArrowheads="1"/>
            </p:cNvSpPr>
            <p:nvPr/>
          </p:nvSpPr>
          <p:spPr bwMode="auto">
            <a:xfrm>
              <a:off x="1907" y="2963"/>
              <a:ext cx="627" cy="681"/>
            </a:xfrm>
            <a:prstGeom prst="ellipse">
              <a:avLst/>
            </a:prstGeom>
            <a:noFill/>
            <a:ln w="47625">
              <a:solidFill>
                <a:srgbClr val="004EFF"/>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18" name="Freeform 446"/>
            <p:cNvSpPr>
              <a:spLocks/>
            </p:cNvSpPr>
            <p:nvPr/>
          </p:nvSpPr>
          <p:spPr bwMode="auto">
            <a:xfrm>
              <a:off x="555" y="3327"/>
              <a:ext cx="955" cy="205"/>
            </a:xfrm>
            <a:custGeom>
              <a:avLst/>
              <a:gdLst>
                <a:gd name="T0" fmla="*/ 51 w 1910"/>
                <a:gd name="T1" fmla="*/ 0 h 409"/>
                <a:gd name="T2" fmla="*/ 41 w 1910"/>
                <a:gd name="T3" fmla="*/ 1 h 409"/>
                <a:gd name="T4" fmla="*/ 32 w 1910"/>
                <a:gd name="T5" fmla="*/ 4 h 409"/>
                <a:gd name="T6" fmla="*/ 22 w 1910"/>
                <a:gd name="T7" fmla="*/ 10 h 409"/>
                <a:gd name="T8" fmla="*/ 15 w 1910"/>
                <a:gd name="T9" fmla="*/ 16 h 409"/>
                <a:gd name="T10" fmla="*/ 10 w 1910"/>
                <a:gd name="T11" fmla="*/ 24 h 409"/>
                <a:gd name="T12" fmla="*/ 4 w 1910"/>
                <a:gd name="T13" fmla="*/ 34 h 409"/>
                <a:gd name="T14" fmla="*/ 1 w 1910"/>
                <a:gd name="T15" fmla="*/ 44 h 409"/>
                <a:gd name="T16" fmla="*/ 0 w 1910"/>
                <a:gd name="T17" fmla="*/ 55 h 409"/>
                <a:gd name="T18" fmla="*/ 0 w 1910"/>
                <a:gd name="T19" fmla="*/ 150 h 409"/>
                <a:gd name="T20" fmla="*/ 1 w 1910"/>
                <a:gd name="T21" fmla="*/ 161 h 409"/>
                <a:gd name="T22" fmla="*/ 4 w 1910"/>
                <a:gd name="T23" fmla="*/ 171 h 409"/>
                <a:gd name="T24" fmla="*/ 10 w 1910"/>
                <a:gd name="T25" fmla="*/ 181 h 409"/>
                <a:gd name="T26" fmla="*/ 15 w 1910"/>
                <a:gd name="T27" fmla="*/ 189 h 409"/>
                <a:gd name="T28" fmla="*/ 22 w 1910"/>
                <a:gd name="T29" fmla="*/ 196 h 409"/>
                <a:gd name="T30" fmla="*/ 32 w 1910"/>
                <a:gd name="T31" fmla="*/ 201 h 409"/>
                <a:gd name="T32" fmla="*/ 41 w 1910"/>
                <a:gd name="T33" fmla="*/ 204 h 409"/>
                <a:gd name="T34" fmla="*/ 51 w 1910"/>
                <a:gd name="T35" fmla="*/ 205 h 409"/>
                <a:gd name="T36" fmla="*/ 905 w 1910"/>
                <a:gd name="T37" fmla="*/ 205 h 409"/>
                <a:gd name="T38" fmla="*/ 915 w 1910"/>
                <a:gd name="T39" fmla="*/ 204 h 409"/>
                <a:gd name="T40" fmla="*/ 924 w 1910"/>
                <a:gd name="T41" fmla="*/ 201 h 409"/>
                <a:gd name="T42" fmla="*/ 933 w 1910"/>
                <a:gd name="T43" fmla="*/ 196 h 409"/>
                <a:gd name="T44" fmla="*/ 941 w 1910"/>
                <a:gd name="T45" fmla="*/ 189 h 409"/>
                <a:gd name="T46" fmla="*/ 947 w 1910"/>
                <a:gd name="T47" fmla="*/ 181 h 409"/>
                <a:gd name="T48" fmla="*/ 952 w 1910"/>
                <a:gd name="T49" fmla="*/ 171 h 409"/>
                <a:gd name="T50" fmla="*/ 955 w 1910"/>
                <a:gd name="T51" fmla="*/ 161 h 409"/>
                <a:gd name="T52" fmla="*/ 955 w 1910"/>
                <a:gd name="T53" fmla="*/ 150 h 409"/>
                <a:gd name="T54" fmla="*/ 955 w 1910"/>
                <a:gd name="T55" fmla="*/ 55 h 409"/>
                <a:gd name="T56" fmla="*/ 955 w 1910"/>
                <a:gd name="T57" fmla="*/ 44 h 409"/>
                <a:gd name="T58" fmla="*/ 952 w 1910"/>
                <a:gd name="T59" fmla="*/ 34 h 409"/>
                <a:gd name="T60" fmla="*/ 947 w 1910"/>
                <a:gd name="T61" fmla="*/ 24 h 409"/>
                <a:gd name="T62" fmla="*/ 941 w 1910"/>
                <a:gd name="T63" fmla="*/ 16 h 409"/>
                <a:gd name="T64" fmla="*/ 933 w 1910"/>
                <a:gd name="T65" fmla="*/ 10 h 409"/>
                <a:gd name="T66" fmla="*/ 924 w 1910"/>
                <a:gd name="T67" fmla="*/ 4 h 409"/>
                <a:gd name="T68" fmla="*/ 915 w 1910"/>
                <a:gd name="T69" fmla="*/ 1 h 409"/>
                <a:gd name="T70" fmla="*/ 905 w 1910"/>
                <a:gd name="T71" fmla="*/ 0 h 409"/>
                <a:gd name="T72" fmla="*/ 51 w 1910"/>
                <a:gd name="T73" fmla="*/ 0 h 4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10" h="409">
                  <a:moveTo>
                    <a:pt x="101" y="0"/>
                  </a:moveTo>
                  <a:lnTo>
                    <a:pt x="81" y="2"/>
                  </a:lnTo>
                  <a:lnTo>
                    <a:pt x="63" y="8"/>
                  </a:lnTo>
                  <a:lnTo>
                    <a:pt x="44" y="20"/>
                  </a:lnTo>
                  <a:lnTo>
                    <a:pt x="30" y="32"/>
                  </a:lnTo>
                  <a:lnTo>
                    <a:pt x="19" y="48"/>
                  </a:lnTo>
                  <a:lnTo>
                    <a:pt x="8" y="67"/>
                  </a:lnTo>
                  <a:lnTo>
                    <a:pt x="2" y="87"/>
                  </a:lnTo>
                  <a:lnTo>
                    <a:pt x="0" y="109"/>
                  </a:lnTo>
                  <a:lnTo>
                    <a:pt x="0" y="300"/>
                  </a:lnTo>
                  <a:lnTo>
                    <a:pt x="2" y="322"/>
                  </a:lnTo>
                  <a:lnTo>
                    <a:pt x="8" y="342"/>
                  </a:lnTo>
                  <a:lnTo>
                    <a:pt x="19" y="362"/>
                  </a:lnTo>
                  <a:lnTo>
                    <a:pt x="30" y="377"/>
                  </a:lnTo>
                  <a:lnTo>
                    <a:pt x="44" y="391"/>
                  </a:lnTo>
                  <a:lnTo>
                    <a:pt x="63" y="401"/>
                  </a:lnTo>
                  <a:lnTo>
                    <a:pt x="81" y="407"/>
                  </a:lnTo>
                  <a:lnTo>
                    <a:pt x="101" y="409"/>
                  </a:lnTo>
                  <a:lnTo>
                    <a:pt x="1809" y="409"/>
                  </a:lnTo>
                  <a:lnTo>
                    <a:pt x="1829" y="407"/>
                  </a:lnTo>
                  <a:lnTo>
                    <a:pt x="1848" y="401"/>
                  </a:lnTo>
                  <a:lnTo>
                    <a:pt x="1866" y="391"/>
                  </a:lnTo>
                  <a:lnTo>
                    <a:pt x="1881" y="377"/>
                  </a:lnTo>
                  <a:lnTo>
                    <a:pt x="1894" y="362"/>
                  </a:lnTo>
                  <a:lnTo>
                    <a:pt x="1903" y="342"/>
                  </a:lnTo>
                  <a:lnTo>
                    <a:pt x="1909" y="322"/>
                  </a:lnTo>
                  <a:lnTo>
                    <a:pt x="1910" y="300"/>
                  </a:lnTo>
                  <a:lnTo>
                    <a:pt x="1910" y="109"/>
                  </a:lnTo>
                  <a:lnTo>
                    <a:pt x="1909" y="87"/>
                  </a:lnTo>
                  <a:lnTo>
                    <a:pt x="1903" y="67"/>
                  </a:lnTo>
                  <a:lnTo>
                    <a:pt x="1894" y="48"/>
                  </a:lnTo>
                  <a:lnTo>
                    <a:pt x="1881" y="32"/>
                  </a:lnTo>
                  <a:lnTo>
                    <a:pt x="1866" y="20"/>
                  </a:lnTo>
                  <a:lnTo>
                    <a:pt x="1848" y="8"/>
                  </a:lnTo>
                  <a:lnTo>
                    <a:pt x="1829" y="2"/>
                  </a:lnTo>
                  <a:lnTo>
                    <a:pt x="1809" y="0"/>
                  </a:lnTo>
                  <a:lnTo>
                    <a:pt x="101" y="0"/>
                  </a:lnTo>
                  <a:close/>
                </a:path>
              </a:pathLst>
            </a:custGeom>
            <a:noFill/>
            <a:ln w="22225">
              <a:solidFill>
                <a:srgbClr val="000000"/>
              </a:solidFill>
              <a:prstDash val="solid"/>
              <a:round/>
              <a:headEnd/>
              <a:tailEnd/>
            </a:ln>
          </p:spPr>
          <p:txBody>
            <a:bodyPr>
              <a:prstTxWarp prst="textNoShape">
                <a:avLst/>
              </a:prstTxWarp>
            </a:bodyPr>
            <a:lstStyle/>
            <a:p>
              <a:pPr defTabSz="914400"/>
              <a:endParaRPr lang="en-US" sz="2400" i="1" smtClean="0">
                <a:solidFill>
                  <a:srgbClr val="000000"/>
                </a:solidFill>
                <a:latin typeface="Times New Roman" charset="0"/>
              </a:endParaRPr>
            </a:p>
          </p:txBody>
        </p:sp>
        <p:sp>
          <p:nvSpPr>
            <p:cNvPr id="15519" name="Freeform 447"/>
            <p:cNvSpPr>
              <a:spLocks/>
            </p:cNvSpPr>
            <p:nvPr/>
          </p:nvSpPr>
          <p:spPr bwMode="auto">
            <a:xfrm>
              <a:off x="474" y="2693"/>
              <a:ext cx="1103" cy="237"/>
            </a:xfrm>
            <a:custGeom>
              <a:avLst/>
              <a:gdLst>
                <a:gd name="T0" fmla="*/ 59 w 2206"/>
                <a:gd name="T1" fmla="*/ 0 h 474"/>
                <a:gd name="T2" fmla="*/ 47 w 2206"/>
                <a:gd name="T3" fmla="*/ 1 h 474"/>
                <a:gd name="T4" fmla="*/ 36 w 2206"/>
                <a:gd name="T5" fmla="*/ 5 h 474"/>
                <a:gd name="T6" fmla="*/ 26 w 2206"/>
                <a:gd name="T7" fmla="*/ 11 h 474"/>
                <a:gd name="T8" fmla="*/ 18 w 2206"/>
                <a:gd name="T9" fmla="*/ 19 h 474"/>
                <a:gd name="T10" fmla="*/ 10 w 2206"/>
                <a:gd name="T11" fmla="*/ 28 h 474"/>
                <a:gd name="T12" fmla="*/ 5 w 2206"/>
                <a:gd name="T13" fmla="*/ 39 h 474"/>
                <a:gd name="T14" fmla="*/ 1 w 2206"/>
                <a:gd name="T15" fmla="*/ 51 h 474"/>
                <a:gd name="T16" fmla="*/ 0 w 2206"/>
                <a:gd name="T17" fmla="*/ 63 h 474"/>
                <a:gd name="T18" fmla="*/ 0 w 2206"/>
                <a:gd name="T19" fmla="*/ 173 h 474"/>
                <a:gd name="T20" fmla="*/ 1 w 2206"/>
                <a:gd name="T21" fmla="*/ 186 h 474"/>
                <a:gd name="T22" fmla="*/ 5 w 2206"/>
                <a:gd name="T23" fmla="*/ 198 h 474"/>
                <a:gd name="T24" fmla="*/ 10 w 2206"/>
                <a:gd name="T25" fmla="*/ 209 h 474"/>
                <a:gd name="T26" fmla="*/ 18 w 2206"/>
                <a:gd name="T27" fmla="*/ 218 h 474"/>
                <a:gd name="T28" fmla="*/ 26 w 2206"/>
                <a:gd name="T29" fmla="*/ 226 h 474"/>
                <a:gd name="T30" fmla="*/ 36 w 2206"/>
                <a:gd name="T31" fmla="*/ 232 h 474"/>
                <a:gd name="T32" fmla="*/ 47 w 2206"/>
                <a:gd name="T33" fmla="*/ 236 h 474"/>
                <a:gd name="T34" fmla="*/ 59 w 2206"/>
                <a:gd name="T35" fmla="*/ 237 h 474"/>
                <a:gd name="T36" fmla="*/ 1043 w 2206"/>
                <a:gd name="T37" fmla="*/ 237 h 474"/>
                <a:gd name="T38" fmla="*/ 1055 w 2206"/>
                <a:gd name="T39" fmla="*/ 236 h 474"/>
                <a:gd name="T40" fmla="*/ 1066 w 2206"/>
                <a:gd name="T41" fmla="*/ 232 h 474"/>
                <a:gd name="T42" fmla="*/ 1076 w 2206"/>
                <a:gd name="T43" fmla="*/ 226 h 474"/>
                <a:gd name="T44" fmla="*/ 1086 w 2206"/>
                <a:gd name="T45" fmla="*/ 218 h 474"/>
                <a:gd name="T46" fmla="*/ 1093 w 2206"/>
                <a:gd name="T47" fmla="*/ 209 h 474"/>
                <a:gd name="T48" fmla="*/ 1098 w 2206"/>
                <a:gd name="T49" fmla="*/ 198 h 474"/>
                <a:gd name="T50" fmla="*/ 1102 w 2206"/>
                <a:gd name="T51" fmla="*/ 186 h 474"/>
                <a:gd name="T52" fmla="*/ 1103 w 2206"/>
                <a:gd name="T53" fmla="*/ 173 h 474"/>
                <a:gd name="T54" fmla="*/ 1103 w 2206"/>
                <a:gd name="T55" fmla="*/ 63 h 474"/>
                <a:gd name="T56" fmla="*/ 1102 w 2206"/>
                <a:gd name="T57" fmla="*/ 51 h 474"/>
                <a:gd name="T58" fmla="*/ 1098 w 2206"/>
                <a:gd name="T59" fmla="*/ 39 h 474"/>
                <a:gd name="T60" fmla="*/ 1093 w 2206"/>
                <a:gd name="T61" fmla="*/ 28 h 474"/>
                <a:gd name="T62" fmla="*/ 1086 w 2206"/>
                <a:gd name="T63" fmla="*/ 19 h 474"/>
                <a:gd name="T64" fmla="*/ 1076 w 2206"/>
                <a:gd name="T65" fmla="*/ 11 h 474"/>
                <a:gd name="T66" fmla="*/ 1066 w 2206"/>
                <a:gd name="T67" fmla="*/ 5 h 474"/>
                <a:gd name="T68" fmla="*/ 1055 w 2206"/>
                <a:gd name="T69" fmla="*/ 1 h 474"/>
                <a:gd name="T70" fmla="*/ 1043 w 2206"/>
                <a:gd name="T71" fmla="*/ 0 h 474"/>
                <a:gd name="T72" fmla="*/ 59 w 2206"/>
                <a:gd name="T73" fmla="*/ 0 h 47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206" h="474">
                  <a:moveTo>
                    <a:pt x="117" y="0"/>
                  </a:moveTo>
                  <a:lnTo>
                    <a:pt x="93" y="2"/>
                  </a:lnTo>
                  <a:lnTo>
                    <a:pt x="71" y="10"/>
                  </a:lnTo>
                  <a:lnTo>
                    <a:pt x="51" y="22"/>
                  </a:lnTo>
                  <a:lnTo>
                    <a:pt x="35" y="37"/>
                  </a:lnTo>
                  <a:lnTo>
                    <a:pt x="20" y="55"/>
                  </a:lnTo>
                  <a:lnTo>
                    <a:pt x="9" y="77"/>
                  </a:lnTo>
                  <a:lnTo>
                    <a:pt x="1" y="101"/>
                  </a:lnTo>
                  <a:lnTo>
                    <a:pt x="0" y="126"/>
                  </a:lnTo>
                  <a:lnTo>
                    <a:pt x="0" y="346"/>
                  </a:lnTo>
                  <a:lnTo>
                    <a:pt x="1" y="371"/>
                  </a:lnTo>
                  <a:lnTo>
                    <a:pt x="9" y="395"/>
                  </a:lnTo>
                  <a:lnTo>
                    <a:pt x="20" y="417"/>
                  </a:lnTo>
                  <a:lnTo>
                    <a:pt x="35" y="436"/>
                  </a:lnTo>
                  <a:lnTo>
                    <a:pt x="51" y="452"/>
                  </a:lnTo>
                  <a:lnTo>
                    <a:pt x="71" y="464"/>
                  </a:lnTo>
                  <a:lnTo>
                    <a:pt x="93" y="472"/>
                  </a:lnTo>
                  <a:lnTo>
                    <a:pt x="117" y="474"/>
                  </a:lnTo>
                  <a:lnTo>
                    <a:pt x="2086" y="474"/>
                  </a:lnTo>
                  <a:lnTo>
                    <a:pt x="2110" y="472"/>
                  </a:lnTo>
                  <a:lnTo>
                    <a:pt x="2132" y="464"/>
                  </a:lnTo>
                  <a:lnTo>
                    <a:pt x="2152" y="452"/>
                  </a:lnTo>
                  <a:lnTo>
                    <a:pt x="2171" y="436"/>
                  </a:lnTo>
                  <a:lnTo>
                    <a:pt x="2185" y="417"/>
                  </a:lnTo>
                  <a:lnTo>
                    <a:pt x="2196" y="395"/>
                  </a:lnTo>
                  <a:lnTo>
                    <a:pt x="2204" y="371"/>
                  </a:lnTo>
                  <a:lnTo>
                    <a:pt x="2206" y="346"/>
                  </a:lnTo>
                  <a:lnTo>
                    <a:pt x="2206" y="126"/>
                  </a:lnTo>
                  <a:lnTo>
                    <a:pt x="2204" y="101"/>
                  </a:lnTo>
                  <a:lnTo>
                    <a:pt x="2196" y="77"/>
                  </a:lnTo>
                  <a:lnTo>
                    <a:pt x="2185" y="55"/>
                  </a:lnTo>
                  <a:lnTo>
                    <a:pt x="2171" y="37"/>
                  </a:lnTo>
                  <a:lnTo>
                    <a:pt x="2152" y="22"/>
                  </a:lnTo>
                  <a:lnTo>
                    <a:pt x="2132" y="10"/>
                  </a:lnTo>
                  <a:lnTo>
                    <a:pt x="2110" y="2"/>
                  </a:lnTo>
                  <a:lnTo>
                    <a:pt x="2086" y="0"/>
                  </a:lnTo>
                  <a:lnTo>
                    <a:pt x="117" y="0"/>
                  </a:lnTo>
                  <a:close/>
                </a:path>
              </a:pathLst>
            </a:custGeom>
            <a:noFill/>
            <a:ln w="47625">
              <a:solidFill>
                <a:srgbClr val="004EFF"/>
              </a:solidFill>
              <a:prstDash val="solid"/>
              <a:round/>
              <a:headEnd/>
              <a:tailEnd/>
            </a:ln>
          </p:spPr>
          <p:txBody>
            <a:bodyPr>
              <a:prstTxWarp prst="textNoShape">
                <a:avLst/>
              </a:prstTxWarp>
            </a:bodyPr>
            <a:lstStyle/>
            <a:p>
              <a:pPr defTabSz="914400"/>
              <a:endParaRPr lang="en-US" sz="2400" i="1" smtClean="0">
                <a:solidFill>
                  <a:srgbClr val="000000"/>
                </a:solidFill>
                <a:latin typeface="Times New Roman" charset="0"/>
              </a:endParaRPr>
            </a:p>
          </p:txBody>
        </p:sp>
        <p:sp>
          <p:nvSpPr>
            <p:cNvPr id="15520" name="Freeform 448"/>
            <p:cNvSpPr>
              <a:spLocks/>
            </p:cNvSpPr>
            <p:nvPr/>
          </p:nvSpPr>
          <p:spPr bwMode="auto">
            <a:xfrm>
              <a:off x="466" y="3666"/>
              <a:ext cx="1096" cy="222"/>
            </a:xfrm>
            <a:custGeom>
              <a:avLst/>
              <a:gdLst>
                <a:gd name="T0" fmla="*/ 51 w 2191"/>
                <a:gd name="T1" fmla="*/ 0 h 444"/>
                <a:gd name="T2" fmla="*/ 41 w 2191"/>
                <a:gd name="T3" fmla="*/ 1 h 444"/>
                <a:gd name="T4" fmla="*/ 31 w 2191"/>
                <a:gd name="T5" fmla="*/ 4 h 444"/>
                <a:gd name="T6" fmla="*/ 22 w 2191"/>
                <a:gd name="T7" fmla="*/ 10 h 444"/>
                <a:gd name="T8" fmla="*/ 15 w 2191"/>
                <a:gd name="T9" fmla="*/ 16 h 444"/>
                <a:gd name="T10" fmla="*/ 9 w 2191"/>
                <a:gd name="T11" fmla="*/ 24 h 444"/>
                <a:gd name="T12" fmla="*/ 4 w 2191"/>
                <a:gd name="T13" fmla="*/ 34 h 444"/>
                <a:gd name="T14" fmla="*/ 1 w 2191"/>
                <a:gd name="T15" fmla="*/ 44 h 444"/>
                <a:gd name="T16" fmla="*/ 0 w 2191"/>
                <a:gd name="T17" fmla="*/ 54 h 444"/>
                <a:gd name="T18" fmla="*/ 0 w 2191"/>
                <a:gd name="T19" fmla="*/ 167 h 444"/>
                <a:gd name="T20" fmla="*/ 1 w 2191"/>
                <a:gd name="T21" fmla="*/ 178 h 444"/>
                <a:gd name="T22" fmla="*/ 4 w 2191"/>
                <a:gd name="T23" fmla="*/ 189 h 444"/>
                <a:gd name="T24" fmla="*/ 9 w 2191"/>
                <a:gd name="T25" fmla="*/ 198 h 444"/>
                <a:gd name="T26" fmla="*/ 15 w 2191"/>
                <a:gd name="T27" fmla="*/ 207 h 444"/>
                <a:gd name="T28" fmla="*/ 22 w 2191"/>
                <a:gd name="T29" fmla="*/ 212 h 444"/>
                <a:gd name="T30" fmla="*/ 31 w 2191"/>
                <a:gd name="T31" fmla="*/ 218 h 444"/>
                <a:gd name="T32" fmla="*/ 41 w 2191"/>
                <a:gd name="T33" fmla="*/ 221 h 444"/>
                <a:gd name="T34" fmla="*/ 51 w 2191"/>
                <a:gd name="T35" fmla="*/ 222 h 444"/>
                <a:gd name="T36" fmla="*/ 1044 w 2191"/>
                <a:gd name="T37" fmla="*/ 222 h 444"/>
                <a:gd name="T38" fmla="*/ 1054 w 2191"/>
                <a:gd name="T39" fmla="*/ 221 h 444"/>
                <a:gd name="T40" fmla="*/ 1065 w 2191"/>
                <a:gd name="T41" fmla="*/ 218 h 444"/>
                <a:gd name="T42" fmla="*/ 1073 w 2191"/>
                <a:gd name="T43" fmla="*/ 212 h 444"/>
                <a:gd name="T44" fmla="*/ 1081 w 2191"/>
                <a:gd name="T45" fmla="*/ 207 h 444"/>
                <a:gd name="T46" fmla="*/ 1087 w 2191"/>
                <a:gd name="T47" fmla="*/ 198 h 444"/>
                <a:gd name="T48" fmla="*/ 1092 w 2191"/>
                <a:gd name="T49" fmla="*/ 189 h 444"/>
                <a:gd name="T50" fmla="*/ 1095 w 2191"/>
                <a:gd name="T51" fmla="*/ 178 h 444"/>
                <a:gd name="T52" fmla="*/ 1096 w 2191"/>
                <a:gd name="T53" fmla="*/ 167 h 444"/>
                <a:gd name="T54" fmla="*/ 1096 w 2191"/>
                <a:gd name="T55" fmla="*/ 54 h 444"/>
                <a:gd name="T56" fmla="*/ 1095 w 2191"/>
                <a:gd name="T57" fmla="*/ 44 h 444"/>
                <a:gd name="T58" fmla="*/ 1092 w 2191"/>
                <a:gd name="T59" fmla="*/ 34 h 444"/>
                <a:gd name="T60" fmla="*/ 1087 w 2191"/>
                <a:gd name="T61" fmla="*/ 24 h 444"/>
                <a:gd name="T62" fmla="*/ 1081 w 2191"/>
                <a:gd name="T63" fmla="*/ 16 h 444"/>
                <a:gd name="T64" fmla="*/ 1073 w 2191"/>
                <a:gd name="T65" fmla="*/ 10 h 444"/>
                <a:gd name="T66" fmla="*/ 1065 w 2191"/>
                <a:gd name="T67" fmla="*/ 4 h 444"/>
                <a:gd name="T68" fmla="*/ 1054 w 2191"/>
                <a:gd name="T69" fmla="*/ 1 h 444"/>
                <a:gd name="T70" fmla="*/ 1044 w 2191"/>
                <a:gd name="T71" fmla="*/ 0 h 444"/>
                <a:gd name="T72" fmla="*/ 51 w 2191"/>
                <a:gd name="T73" fmla="*/ 0 h 4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191" h="444">
                  <a:moveTo>
                    <a:pt x="101" y="0"/>
                  </a:moveTo>
                  <a:lnTo>
                    <a:pt x="81" y="2"/>
                  </a:lnTo>
                  <a:lnTo>
                    <a:pt x="62" y="8"/>
                  </a:lnTo>
                  <a:lnTo>
                    <a:pt x="44" y="19"/>
                  </a:lnTo>
                  <a:lnTo>
                    <a:pt x="29" y="31"/>
                  </a:lnTo>
                  <a:lnTo>
                    <a:pt x="18" y="47"/>
                  </a:lnTo>
                  <a:lnTo>
                    <a:pt x="7" y="67"/>
                  </a:lnTo>
                  <a:lnTo>
                    <a:pt x="2" y="87"/>
                  </a:lnTo>
                  <a:lnTo>
                    <a:pt x="0" y="108"/>
                  </a:lnTo>
                  <a:lnTo>
                    <a:pt x="0" y="334"/>
                  </a:lnTo>
                  <a:lnTo>
                    <a:pt x="2" y="355"/>
                  </a:lnTo>
                  <a:lnTo>
                    <a:pt x="7" y="377"/>
                  </a:lnTo>
                  <a:lnTo>
                    <a:pt x="18" y="395"/>
                  </a:lnTo>
                  <a:lnTo>
                    <a:pt x="29" y="413"/>
                  </a:lnTo>
                  <a:lnTo>
                    <a:pt x="44" y="424"/>
                  </a:lnTo>
                  <a:lnTo>
                    <a:pt x="62" y="436"/>
                  </a:lnTo>
                  <a:lnTo>
                    <a:pt x="81" y="442"/>
                  </a:lnTo>
                  <a:lnTo>
                    <a:pt x="101" y="444"/>
                  </a:lnTo>
                  <a:lnTo>
                    <a:pt x="2088" y="444"/>
                  </a:lnTo>
                  <a:lnTo>
                    <a:pt x="2108" y="442"/>
                  </a:lnTo>
                  <a:lnTo>
                    <a:pt x="2129" y="436"/>
                  </a:lnTo>
                  <a:lnTo>
                    <a:pt x="2145" y="424"/>
                  </a:lnTo>
                  <a:lnTo>
                    <a:pt x="2162" y="413"/>
                  </a:lnTo>
                  <a:lnTo>
                    <a:pt x="2173" y="395"/>
                  </a:lnTo>
                  <a:lnTo>
                    <a:pt x="2184" y="377"/>
                  </a:lnTo>
                  <a:lnTo>
                    <a:pt x="2189" y="355"/>
                  </a:lnTo>
                  <a:lnTo>
                    <a:pt x="2191" y="334"/>
                  </a:lnTo>
                  <a:lnTo>
                    <a:pt x="2191" y="108"/>
                  </a:lnTo>
                  <a:lnTo>
                    <a:pt x="2189" y="87"/>
                  </a:lnTo>
                  <a:lnTo>
                    <a:pt x="2184" y="67"/>
                  </a:lnTo>
                  <a:lnTo>
                    <a:pt x="2173" y="47"/>
                  </a:lnTo>
                  <a:lnTo>
                    <a:pt x="2162" y="31"/>
                  </a:lnTo>
                  <a:lnTo>
                    <a:pt x="2145" y="19"/>
                  </a:lnTo>
                  <a:lnTo>
                    <a:pt x="2129" y="8"/>
                  </a:lnTo>
                  <a:lnTo>
                    <a:pt x="2108" y="2"/>
                  </a:lnTo>
                  <a:lnTo>
                    <a:pt x="2088" y="0"/>
                  </a:lnTo>
                  <a:lnTo>
                    <a:pt x="101" y="0"/>
                  </a:lnTo>
                  <a:close/>
                </a:path>
              </a:pathLst>
            </a:custGeom>
            <a:noFill/>
            <a:ln w="47625">
              <a:solidFill>
                <a:srgbClr val="004EFF"/>
              </a:solidFill>
              <a:prstDash val="solid"/>
              <a:round/>
              <a:headEnd/>
              <a:tailEnd/>
            </a:ln>
          </p:spPr>
          <p:txBody>
            <a:bodyPr>
              <a:prstTxWarp prst="textNoShape">
                <a:avLst/>
              </a:prstTxWarp>
            </a:bodyPr>
            <a:lstStyle/>
            <a:p>
              <a:pPr defTabSz="914400"/>
              <a:endParaRPr lang="en-US" sz="2400" i="1" smtClean="0">
                <a:solidFill>
                  <a:srgbClr val="000000"/>
                </a:solidFill>
                <a:latin typeface="Times New Roman" charset="0"/>
              </a:endParaRPr>
            </a:p>
          </p:txBody>
        </p:sp>
        <p:sp>
          <p:nvSpPr>
            <p:cNvPr id="15521" name="Freeform 449"/>
            <p:cNvSpPr>
              <a:spLocks/>
            </p:cNvSpPr>
            <p:nvPr/>
          </p:nvSpPr>
          <p:spPr bwMode="auto">
            <a:xfrm>
              <a:off x="1385" y="2792"/>
              <a:ext cx="89" cy="235"/>
            </a:xfrm>
            <a:custGeom>
              <a:avLst/>
              <a:gdLst>
                <a:gd name="T0" fmla="*/ 89 w 179"/>
                <a:gd name="T1" fmla="*/ 0 h 471"/>
                <a:gd name="T2" fmla="*/ 75 w 179"/>
                <a:gd name="T3" fmla="*/ 0 h 471"/>
                <a:gd name="T4" fmla="*/ 75 w 179"/>
                <a:gd name="T5" fmla="*/ 1 h 471"/>
                <a:gd name="T6" fmla="*/ 75 w 179"/>
                <a:gd name="T7" fmla="*/ 1 h 471"/>
                <a:gd name="T8" fmla="*/ 73 w 179"/>
                <a:gd name="T9" fmla="*/ 46 h 471"/>
                <a:gd name="T10" fmla="*/ 72 w 179"/>
                <a:gd name="T11" fmla="*/ 68 h 471"/>
                <a:gd name="T12" fmla="*/ 69 w 179"/>
                <a:gd name="T13" fmla="*/ 89 h 471"/>
                <a:gd name="T14" fmla="*/ 65 w 179"/>
                <a:gd name="T15" fmla="*/ 109 h 471"/>
                <a:gd name="T16" fmla="*/ 72 w 179"/>
                <a:gd name="T17" fmla="*/ 109 h 471"/>
                <a:gd name="T18" fmla="*/ 65 w 179"/>
                <a:gd name="T19" fmla="*/ 106 h 471"/>
                <a:gd name="T20" fmla="*/ 62 w 179"/>
                <a:gd name="T21" fmla="*/ 124 h 471"/>
                <a:gd name="T22" fmla="*/ 57 w 179"/>
                <a:gd name="T23" fmla="*/ 142 h 471"/>
                <a:gd name="T24" fmla="*/ 51 w 179"/>
                <a:gd name="T25" fmla="*/ 158 h 471"/>
                <a:gd name="T26" fmla="*/ 46 w 179"/>
                <a:gd name="T27" fmla="*/ 173 h 471"/>
                <a:gd name="T28" fmla="*/ 39 w 179"/>
                <a:gd name="T29" fmla="*/ 186 h 471"/>
                <a:gd name="T30" fmla="*/ 33 w 179"/>
                <a:gd name="T31" fmla="*/ 197 h 471"/>
                <a:gd name="T32" fmla="*/ 39 w 179"/>
                <a:gd name="T33" fmla="*/ 199 h 471"/>
                <a:gd name="T34" fmla="*/ 35 w 179"/>
                <a:gd name="T35" fmla="*/ 195 h 471"/>
                <a:gd name="T36" fmla="*/ 28 w 179"/>
                <a:gd name="T37" fmla="*/ 203 h 471"/>
                <a:gd name="T38" fmla="*/ 20 w 179"/>
                <a:gd name="T39" fmla="*/ 211 h 471"/>
                <a:gd name="T40" fmla="*/ 25 w 179"/>
                <a:gd name="T41" fmla="*/ 217 h 471"/>
                <a:gd name="T42" fmla="*/ 22 w 179"/>
                <a:gd name="T43" fmla="*/ 210 h 471"/>
                <a:gd name="T44" fmla="*/ 15 w 179"/>
                <a:gd name="T45" fmla="*/ 215 h 471"/>
                <a:gd name="T46" fmla="*/ 6 w 179"/>
                <a:gd name="T47" fmla="*/ 219 h 471"/>
                <a:gd name="T48" fmla="*/ 9 w 179"/>
                <a:gd name="T49" fmla="*/ 226 h 471"/>
                <a:gd name="T50" fmla="*/ 9 w 179"/>
                <a:gd name="T51" fmla="*/ 218 h 471"/>
                <a:gd name="T52" fmla="*/ 1 w 179"/>
                <a:gd name="T53" fmla="*/ 220 h 471"/>
                <a:gd name="T54" fmla="*/ 1 w 179"/>
                <a:gd name="T55" fmla="*/ 220 h 471"/>
                <a:gd name="T56" fmla="*/ 0 w 179"/>
                <a:gd name="T57" fmla="*/ 220 h 471"/>
                <a:gd name="T58" fmla="*/ 0 w 179"/>
                <a:gd name="T59" fmla="*/ 235 h 471"/>
                <a:gd name="T60" fmla="*/ 1 w 179"/>
                <a:gd name="T61" fmla="*/ 235 h 471"/>
                <a:gd name="T62" fmla="*/ 1 w 179"/>
                <a:gd name="T63" fmla="*/ 235 h 471"/>
                <a:gd name="T64" fmla="*/ 9 w 179"/>
                <a:gd name="T65" fmla="*/ 233 h 471"/>
                <a:gd name="T66" fmla="*/ 12 w 179"/>
                <a:gd name="T67" fmla="*/ 233 h 471"/>
                <a:gd name="T68" fmla="*/ 20 w 179"/>
                <a:gd name="T69" fmla="*/ 229 h 471"/>
                <a:gd name="T70" fmla="*/ 28 w 179"/>
                <a:gd name="T71" fmla="*/ 224 h 471"/>
                <a:gd name="T72" fmla="*/ 30 w 179"/>
                <a:gd name="T73" fmla="*/ 222 h 471"/>
                <a:gd name="T74" fmla="*/ 38 w 179"/>
                <a:gd name="T75" fmla="*/ 214 h 471"/>
                <a:gd name="T76" fmla="*/ 45 w 179"/>
                <a:gd name="T77" fmla="*/ 205 h 471"/>
                <a:gd name="T78" fmla="*/ 46 w 179"/>
                <a:gd name="T79" fmla="*/ 202 h 471"/>
                <a:gd name="T80" fmla="*/ 52 w 179"/>
                <a:gd name="T81" fmla="*/ 192 h 471"/>
                <a:gd name="T82" fmla="*/ 59 w 179"/>
                <a:gd name="T83" fmla="*/ 179 h 471"/>
                <a:gd name="T84" fmla="*/ 64 w 179"/>
                <a:gd name="T85" fmla="*/ 164 h 471"/>
                <a:gd name="T86" fmla="*/ 70 w 179"/>
                <a:gd name="T87" fmla="*/ 148 h 471"/>
                <a:gd name="T88" fmla="*/ 74 w 179"/>
                <a:gd name="T89" fmla="*/ 130 h 471"/>
                <a:gd name="T90" fmla="*/ 78 w 179"/>
                <a:gd name="T91" fmla="*/ 112 h 471"/>
                <a:gd name="T92" fmla="*/ 79 w 179"/>
                <a:gd name="T93" fmla="*/ 109 h 471"/>
                <a:gd name="T94" fmla="*/ 79 w 179"/>
                <a:gd name="T95" fmla="*/ 109 h 471"/>
                <a:gd name="T96" fmla="*/ 83 w 179"/>
                <a:gd name="T97" fmla="*/ 89 h 471"/>
                <a:gd name="T98" fmla="*/ 85 w 179"/>
                <a:gd name="T99" fmla="*/ 68 h 471"/>
                <a:gd name="T100" fmla="*/ 87 w 179"/>
                <a:gd name="T101" fmla="*/ 46 h 471"/>
                <a:gd name="T102" fmla="*/ 89 w 179"/>
                <a:gd name="T103" fmla="*/ 1 h 471"/>
                <a:gd name="T104" fmla="*/ 89 w 179"/>
                <a:gd name="T105" fmla="*/ 1 h 471"/>
                <a:gd name="T106" fmla="*/ 89 w 179"/>
                <a:gd name="T107" fmla="*/ 0 h 4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79" h="471">
                  <a:moveTo>
                    <a:pt x="179" y="0"/>
                  </a:moveTo>
                  <a:lnTo>
                    <a:pt x="151" y="0"/>
                  </a:lnTo>
                  <a:lnTo>
                    <a:pt x="151" y="2"/>
                  </a:lnTo>
                  <a:lnTo>
                    <a:pt x="147" y="93"/>
                  </a:lnTo>
                  <a:lnTo>
                    <a:pt x="144" y="137"/>
                  </a:lnTo>
                  <a:lnTo>
                    <a:pt x="138" y="178"/>
                  </a:lnTo>
                  <a:lnTo>
                    <a:pt x="131" y="218"/>
                  </a:lnTo>
                  <a:lnTo>
                    <a:pt x="144" y="218"/>
                  </a:lnTo>
                  <a:lnTo>
                    <a:pt x="131" y="212"/>
                  </a:lnTo>
                  <a:lnTo>
                    <a:pt x="124" y="249"/>
                  </a:lnTo>
                  <a:lnTo>
                    <a:pt x="114" y="285"/>
                  </a:lnTo>
                  <a:lnTo>
                    <a:pt x="103" y="317"/>
                  </a:lnTo>
                  <a:lnTo>
                    <a:pt x="92" y="346"/>
                  </a:lnTo>
                  <a:lnTo>
                    <a:pt x="79" y="372"/>
                  </a:lnTo>
                  <a:lnTo>
                    <a:pt x="67" y="394"/>
                  </a:lnTo>
                  <a:lnTo>
                    <a:pt x="79" y="399"/>
                  </a:lnTo>
                  <a:lnTo>
                    <a:pt x="70" y="390"/>
                  </a:lnTo>
                  <a:lnTo>
                    <a:pt x="56" y="407"/>
                  </a:lnTo>
                  <a:lnTo>
                    <a:pt x="41" y="423"/>
                  </a:lnTo>
                  <a:lnTo>
                    <a:pt x="50" y="435"/>
                  </a:lnTo>
                  <a:lnTo>
                    <a:pt x="44" y="421"/>
                  </a:lnTo>
                  <a:lnTo>
                    <a:pt x="30" y="431"/>
                  </a:lnTo>
                  <a:lnTo>
                    <a:pt x="13" y="439"/>
                  </a:lnTo>
                  <a:lnTo>
                    <a:pt x="19" y="453"/>
                  </a:lnTo>
                  <a:lnTo>
                    <a:pt x="19" y="437"/>
                  </a:lnTo>
                  <a:lnTo>
                    <a:pt x="2" y="441"/>
                  </a:lnTo>
                  <a:lnTo>
                    <a:pt x="0" y="441"/>
                  </a:lnTo>
                  <a:lnTo>
                    <a:pt x="0" y="471"/>
                  </a:lnTo>
                  <a:lnTo>
                    <a:pt x="2" y="471"/>
                  </a:lnTo>
                  <a:lnTo>
                    <a:pt x="19" y="467"/>
                  </a:lnTo>
                  <a:lnTo>
                    <a:pt x="24" y="467"/>
                  </a:lnTo>
                  <a:lnTo>
                    <a:pt x="41" y="459"/>
                  </a:lnTo>
                  <a:lnTo>
                    <a:pt x="56" y="449"/>
                  </a:lnTo>
                  <a:lnTo>
                    <a:pt x="61" y="445"/>
                  </a:lnTo>
                  <a:lnTo>
                    <a:pt x="76" y="429"/>
                  </a:lnTo>
                  <a:lnTo>
                    <a:pt x="90" y="411"/>
                  </a:lnTo>
                  <a:lnTo>
                    <a:pt x="92" y="405"/>
                  </a:lnTo>
                  <a:lnTo>
                    <a:pt x="105" y="384"/>
                  </a:lnTo>
                  <a:lnTo>
                    <a:pt x="118" y="358"/>
                  </a:lnTo>
                  <a:lnTo>
                    <a:pt x="129" y="328"/>
                  </a:lnTo>
                  <a:lnTo>
                    <a:pt x="140" y="297"/>
                  </a:lnTo>
                  <a:lnTo>
                    <a:pt x="149" y="261"/>
                  </a:lnTo>
                  <a:lnTo>
                    <a:pt x="157" y="224"/>
                  </a:lnTo>
                  <a:lnTo>
                    <a:pt x="158" y="218"/>
                  </a:lnTo>
                  <a:lnTo>
                    <a:pt x="166" y="178"/>
                  </a:lnTo>
                  <a:lnTo>
                    <a:pt x="171" y="137"/>
                  </a:lnTo>
                  <a:lnTo>
                    <a:pt x="175" y="93"/>
                  </a:lnTo>
                  <a:lnTo>
                    <a:pt x="179" y="2"/>
                  </a:lnTo>
                  <a:lnTo>
                    <a:pt x="179" y="0"/>
                  </a:lnTo>
                  <a:close/>
                </a:path>
              </a:pathLst>
            </a:custGeom>
            <a:solidFill>
              <a:srgbClr val="FF000C"/>
            </a:solidFill>
            <a:ln w="9525">
              <a:noFill/>
              <a:round/>
              <a:headEnd/>
              <a:tailEnd/>
            </a:ln>
          </p:spPr>
          <p:txBody>
            <a:bodyPr>
              <a:prstTxWarp prst="textNoShape">
                <a:avLst/>
              </a:prstTxWarp>
            </a:bodyPr>
            <a:lstStyle/>
            <a:p>
              <a:pPr defTabSz="914400"/>
              <a:endParaRPr lang="en-US" sz="2400" i="1" smtClean="0">
                <a:solidFill>
                  <a:srgbClr val="000000"/>
                </a:solidFill>
                <a:latin typeface="Times New Roman" charset="0"/>
              </a:endParaRPr>
            </a:p>
          </p:txBody>
        </p:sp>
        <p:sp>
          <p:nvSpPr>
            <p:cNvPr id="15522" name="Freeform 450"/>
            <p:cNvSpPr>
              <a:spLocks/>
            </p:cNvSpPr>
            <p:nvPr/>
          </p:nvSpPr>
          <p:spPr bwMode="auto">
            <a:xfrm>
              <a:off x="2346" y="2948"/>
              <a:ext cx="366" cy="164"/>
            </a:xfrm>
            <a:custGeom>
              <a:avLst/>
              <a:gdLst>
                <a:gd name="T0" fmla="*/ 0 w 732"/>
                <a:gd name="T1" fmla="*/ 150 h 327"/>
                <a:gd name="T2" fmla="*/ 5 w 732"/>
                <a:gd name="T3" fmla="*/ 164 h 327"/>
                <a:gd name="T4" fmla="*/ 366 w 732"/>
                <a:gd name="T5" fmla="*/ 14 h 327"/>
                <a:gd name="T6" fmla="*/ 362 w 732"/>
                <a:gd name="T7" fmla="*/ 0 h 327"/>
                <a:gd name="T8" fmla="*/ 0 w 732"/>
                <a:gd name="T9" fmla="*/ 150 h 3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2" h="327">
                  <a:moveTo>
                    <a:pt x="0" y="300"/>
                  </a:moveTo>
                  <a:lnTo>
                    <a:pt x="9" y="327"/>
                  </a:lnTo>
                  <a:lnTo>
                    <a:pt x="732" y="27"/>
                  </a:lnTo>
                  <a:lnTo>
                    <a:pt x="723" y="0"/>
                  </a:lnTo>
                  <a:lnTo>
                    <a:pt x="0" y="300"/>
                  </a:lnTo>
                  <a:close/>
                </a:path>
              </a:pathLst>
            </a:custGeom>
            <a:solidFill>
              <a:srgbClr val="FF000C"/>
            </a:solidFill>
            <a:ln w="9525">
              <a:noFill/>
              <a:round/>
              <a:headEnd/>
              <a:tailEnd/>
            </a:ln>
          </p:spPr>
          <p:txBody>
            <a:bodyPr>
              <a:prstTxWarp prst="textNoShape">
                <a:avLst/>
              </a:prstTxWarp>
            </a:bodyPr>
            <a:lstStyle/>
            <a:p>
              <a:pPr defTabSz="914400"/>
              <a:endParaRPr lang="en-US" sz="2400" i="1" smtClean="0">
                <a:solidFill>
                  <a:srgbClr val="000000"/>
                </a:solidFill>
                <a:latin typeface="Times New Roman" charset="0"/>
              </a:endParaRPr>
            </a:p>
          </p:txBody>
        </p:sp>
        <p:sp>
          <p:nvSpPr>
            <p:cNvPr id="15523" name="Oval 451"/>
            <p:cNvSpPr>
              <a:spLocks noChangeArrowheads="1"/>
            </p:cNvSpPr>
            <p:nvPr/>
          </p:nvSpPr>
          <p:spPr bwMode="auto">
            <a:xfrm>
              <a:off x="1679" y="2693"/>
              <a:ext cx="1090" cy="1204"/>
            </a:xfrm>
            <a:prstGeom prst="ellipse">
              <a:avLst/>
            </a:prstGeom>
            <a:noFill/>
            <a:ln w="11113">
              <a:solidFill>
                <a:srgbClr val="000000"/>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24" name="Oval 452"/>
            <p:cNvSpPr>
              <a:spLocks noChangeArrowheads="1"/>
            </p:cNvSpPr>
            <p:nvPr/>
          </p:nvSpPr>
          <p:spPr bwMode="auto">
            <a:xfrm>
              <a:off x="973" y="2756"/>
              <a:ext cx="96" cy="113"/>
            </a:xfrm>
            <a:prstGeom prst="ellipse">
              <a:avLst/>
            </a:prstGeom>
            <a:noFill/>
            <a:ln w="11113">
              <a:solidFill>
                <a:srgbClr val="000000"/>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25" name="Line 453"/>
            <p:cNvSpPr>
              <a:spLocks noChangeShapeType="1"/>
            </p:cNvSpPr>
            <p:nvPr/>
          </p:nvSpPr>
          <p:spPr bwMode="auto">
            <a:xfrm>
              <a:off x="1017" y="2781"/>
              <a:ext cx="1" cy="79"/>
            </a:xfrm>
            <a:prstGeom prst="line">
              <a:avLst/>
            </a:prstGeom>
            <a:noFill/>
            <a:ln w="11113">
              <a:solidFill>
                <a:srgbClr val="000000"/>
              </a:solidFill>
              <a:round/>
              <a:headEnd/>
              <a:tailEnd/>
            </a:ln>
          </p:spPr>
          <p:txBody>
            <a:bodyPr>
              <a:prstTxWarp prst="textNoShape">
                <a:avLst/>
              </a:prstTxWarp>
            </a:bodyPr>
            <a:lstStyle/>
            <a:p>
              <a:pPr defTabSz="914400"/>
              <a:endParaRPr lang="en-US" sz="2400" i="1" smtClean="0">
                <a:solidFill>
                  <a:srgbClr val="000000"/>
                </a:solidFill>
                <a:latin typeface="Times New Roman" charset="0"/>
              </a:endParaRPr>
            </a:p>
          </p:txBody>
        </p:sp>
        <p:sp>
          <p:nvSpPr>
            <p:cNvPr id="15526" name="Line 454"/>
            <p:cNvSpPr>
              <a:spLocks noChangeShapeType="1"/>
            </p:cNvSpPr>
            <p:nvPr/>
          </p:nvSpPr>
          <p:spPr bwMode="auto">
            <a:xfrm flipH="1">
              <a:off x="987" y="2804"/>
              <a:ext cx="74" cy="1"/>
            </a:xfrm>
            <a:prstGeom prst="line">
              <a:avLst/>
            </a:prstGeom>
            <a:noFill/>
            <a:ln w="11113">
              <a:solidFill>
                <a:srgbClr val="000000"/>
              </a:solidFill>
              <a:round/>
              <a:headEnd/>
              <a:tailEnd/>
            </a:ln>
          </p:spPr>
          <p:txBody>
            <a:bodyPr>
              <a:prstTxWarp prst="textNoShape">
                <a:avLst/>
              </a:prstTxWarp>
            </a:bodyPr>
            <a:lstStyle/>
            <a:p>
              <a:pPr defTabSz="914400"/>
              <a:endParaRPr lang="en-US" sz="2400" i="1" smtClean="0">
                <a:solidFill>
                  <a:srgbClr val="000000"/>
                </a:solidFill>
                <a:latin typeface="Times New Roman" charset="0"/>
              </a:endParaRPr>
            </a:p>
          </p:txBody>
        </p:sp>
        <p:sp>
          <p:nvSpPr>
            <p:cNvPr id="15527" name="Rectangle 455"/>
            <p:cNvSpPr>
              <a:spLocks noChangeArrowheads="1"/>
            </p:cNvSpPr>
            <p:nvPr/>
          </p:nvSpPr>
          <p:spPr bwMode="auto">
            <a:xfrm>
              <a:off x="2452" y="2726"/>
              <a:ext cx="293" cy="204"/>
            </a:xfrm>
            <a:prstGeom prst="rect">
              <a:avLst/>
            </a:prstGeom>
            <a:solidFill>
              <a:srgbClr val="FFFFFF"/>
            </a:solidFill>
            <a:ln w="9525">
              <a:noFill/>
              <a:miter lim="800000"/>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28" name="Rectangle 456"/>
            <p:cNvSpPr>
              <a:spLocks noChangeArrowheads="1"/>
            </p:cNvSpPr>
            <p:nvPr/>
          </p:nvSpPr>
          <p:spPr bwMode="auto">
            <a:xfrm>
              <a:off x="2569" y="2766"/>
              <a:ext cx="60" cy="133"/>
            </a:xfrm>
            <a:prstGeom prst="rect">
              <a:avLst/>
            </a:prstGeom>
            <a:noFill/>
            <a:ln w="9525">
              <a:noFill/>
              <a:miter lim="800000"/>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29" name="Rectangle 457"/>
            <p:cNvSpPr>
              <a:spLocks noChangeArrowheads="1"/>
            </p:cNvSpPr>
            <p:nvPr/>
          </p:nvSpPr>
          <p:spPr bwMode="auto">
            <a:xfrm>
              <a:off x="2569" y="2769"/>
              <a:ext cx="69" cy="152"/>
            </a:xfrm>
            <a:prstGeom prst="rect">
              <a:avLst/>
            </a:prstGeom>
            <a:noFill/>
            <a:ln w="9525">
              <a:noFill/>
              <a:miter lim="800000"/>
              <a:headEnd/>
              <a:tailEnd/>
            </a:ln>
          </p:spPr>
          <p:txBody>
            <a:bodyPr wrap="none" lIns="0" tIns="0" rIns="0" bIns="0">
              <a:prstTxWarp prst="textNoShape">
                <a:avLst/>
              </a:prstTxWarp>
              <a:spAutoFit/>
            </a:bodyPr>
            <a:lstStyle/>
            <a:p>
              <a:pPr defTabSz="914400"/>
              <a:r>
                <a:rPr lang="en-GB" sz="1400" b="1">
                  <a:solidFill>
                    <a:srgbClr val="000000"/>
                  </a:solidFill>
                  <a:latin typeface="Helvetica" charset="0"/>
                </a:rPr>
                <a:t>µ</a:t>
              </a:r>
              <a:endParaRPr lang="en-GB" sz="2400">
                <a:solidFill>
                  <a:srgbClr val="000000"/>
                </a:solidFill>
                <a:latin typeface="Times New Roman" charset="0"/>
              </a:endParaRPr>
            </a:p>
          </p:txBody>
        </p:sp>
        <p:sp>
          <p:nvSpPr>
            <p:cNvPr id="15530" name="Rectangle 458"/>
            <p:cNvSpPr>
              <a:spLocks noChangeArrowheads="1"/>
            </p:cNvSpPr>
            <p:nvPr/>
          </p:nvSpPr>
          <p:spPr bwMode="auto">
            <a:xfrm>
              <a:off x="2452" y="2726"/>
              <a:ext cx="294" cy="205"/>
            </a:xfrm>
            <a:prstGeom prst="rect">
              <a:avLst/>
            </a:prstGeom>
            <a:noFill/>
            <a:ln w="11113">
              <a:solidFill>
                <a:srgbClr val="000000"/>
              </a:solidFill>
              <a:miter lim="800000"/>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31" name="Rectangle 459"/>
            <p:cNvSpPr>
              <a:spLocks noChangeArrowheads="1"/>
            </p:cNvSpPr>
            <p:nvPr/>
          </p:nvSpPr>
          <p:spPr bwMode="auto">
            <a:xfrm>
              <a:off x="3305" y="600"/>
              <a:ext cx="394" cy="228"/>
            </a:xfrm>
            <a:prstGeom prst="rect">
              <a:avLst/>
            </a:prstGeom>
            <a:noFill/>
            <a:ln w="9525">
              <a:noFill/>
              <a:miter lim="800000"/>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32" name="Rectangle 460"/>
            <p:cNvSpPr>
              <a:spLocks noChangeArrowheads="1"/>
            </p:cNvSpPr>
            <p:nvPr/>
          </p:nvSpPr>
          <p:spPr bwMode="auto">
            <a:xfrm>
              <a:off x="3305" y="608"/>
              <a:ext cx="2167" cy="261"/>
            </a:xfrm>
            <a:prstGeom prst="rect">
              <a:avLst/>
            </a:prstGeom>
            <a:noFill/>
            <a:ln w="9525">
              <a:noFill/>
              <a:miter lim="800000"/>
              <a:headEnd/>
              <a:tailEnd/>
            </a:ln>
          </p:spPr>
          <p:txBody>
            <a:bodyPr wrap="none" lIns="0" tIns="0" rIns="0" bIns="0">
              <a:prstTxWarp prst="textNoShape">
                <a:avLst/>
              </a:prstTxWarp>
              <a:spAutoFit/>
            </a:bodyPr>
            <a:lstStyle/>
            <a:p>
              <a:pPr defTabSz="914400"/>
              <a:r>
                <a:rPr lang="en-GB" sz="2400" b="1">
                  <a:solidFill>
                    <a:srgbClr val="000000"/>
                  </a:solidFill>
                  <a:latin typeface="Helvetica" charset="0"/>
                </a:rPr>
                <a:t>CMS</a:t>
              </a:r>
              <a:r>
                <a:rPr lang="en-GB">
                  <a:solidFill>
                    <a:srgbClr val="000000"/>
                  </a:solidFill>
                  <a:latin typeface="Helvetica" charset="0"/>
                </a:rPr>
                <a:t> </a:t>
              </a:r>
              <a:r>
                <a:rPr lang="en-GB" b="1">
                  <a:solidFill>
                    <a:srgbClr val="000000"/>
                  </a:solidFill>
                  <a:latin typeface="Helvetica" charset="0"/>
                </a:rPr>
                <a:t>C</a:t>
              </a:r>
              <a:r>
                <a:rPr lang="en-GB">
                  <a:solidFill>
                    <a:srgbClr val="000000"/>
                  </a:solidFill>
                  <a:latin typeface="Helvetica" charset="0"/>
                </a:rPr>
                <a:t>ompact </a:t>
              </a:r>
              <a:r>
                <a:rPr lang="en-GB" b="1">
                  <a:solidFill>
                    <a:srgbClr val="000000"/>
                  </a:solidFill>
                  <a:latin typeface="Helvetica" charset="0"/>
                </a:rPr>
                <a:t>M</a:t>
              </a:r>
              <a:r>
                <a:rPr lang="en-GB">
                  <a:solidFill>
                    <a:srgbClr val="000000"/>
                  </a:solidFill>
                  <a:latin typeface="Helvetica" charset="0"/>
                </a:rPr>
                <a:t>uon </a:t>
              </a:r>
              <a:r>
                <a:rPr lang="en-GB" b="1">
                  <a:solidFill>
                    <a:srgbClr val="000000"/>
                  </a:solidFill>
                  <a:latin typeface="Helvetica" charset="0"/>
                </a:rPr>
                <a:t>S</a:t>
              </a:r>
              <a:r>
                <a:rPr lang="en-GB">
                  <a:solidFill>
                    <a:srgbClr val="000000"/>
                  </a:solidFill>
                  <a:latin typeface="Helvetica" charset="0"/>
                </a:rPr>
                <a:t>olenoid</a:t>
              </a:r>
              <a:endParaRPr lang="en-GB">
                <a:solidFill>
                  <a:srgbClr val="000000"/>
                </a:solidFill>
                <a:latin typeface="Times New Roman" charset="0"/>
              </a:endParaRPr>
            </a:p>
          </p:txBody>
        </p:sp>
        <p:sp>
          <p:nvSpPr>
            <p:cNvPr id="15533" name="Rectangle 461"/>
            <p:cNvSpPr>
              <a:spLocks noChangeArrowheads="1"/>
            </p:cNvSpPr>
            <p:nvPr/>
          </p:nvSpPr>
          <p:spPr bwMode="auto">
            <a:xfrm>
              <a:off x="3149" y="2551"/>
              <a:ext cx="2414" cy="1494"/>
            </a:xfrm>
            <a:prstGeom prst="rect">
              <a:avLst/>
            </a:prstGeom>
            <a:solidFill>
              <a:srgbClr val="808080"/>
            </a:solidFill>
            <a:ln w="9525">
              <a:noFill/>
              <a:miter lim="800000"/>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34" name="Rectangle 462"/>
            <p:cNvSpPr>
              <a:spLocks noChangeArrowheads="1"/>
            </p:cNvSpPr>
            <p:nvPr/>
          </p:nvSpPr>
          <p:spPr bwMode="auto">
            <a:xfrm>
              <a:off x="3135" y="2536"/>
              <a:ext cx="2413" cy="1493"/>
            </a:xfrm>
            <a:prstGeom prst="rect">
              <a:avLst/>
            </a:prstGeom>
            <a:solidFill>
              <a:srgbClr val="FFCC66"/>
            </a:solidFill>
            <a:ln w="3175">
              <a:solidFill>
                <a:srgbClr val="000000"/>
              </a:solidFill>
              <a:miter lim="800000"/>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35" name="Line 463"/>
            <p:cNvSpPr>
              <a:spLocks noChangeShapeType="1"/>
            </p:cNvSpPr>
            <p:nvPr/>
          </p:nvSpPr>
          <p:spPr bwMode="auto">
            <a:xfrm>
              <a:off x="3216" y="3302"/>
              <a:ext cx="1272" cy="1"/>
            </a:xfrm>
            <a:prstGeom prst="line">
              <a:avLst/>
            </a:prstGeom>
            <a:noFill/>
            <a:ln w="11113">
              <a:solidFill>
                <a:srgbClr val="000000"/>
              </a:solidFill>
              <a:round/>
              <a:headEnd/>
              <a:tailEnd/>
            </a:ln>
          </p:spPr>
          <p:txBody>
            <a:bodyPr>
              <a:prstTxWarp prst="textNoShape">
                <a:avLst/>
              </a:prstTxWarp>
            </a:bodyPr>
            <a:lstStyle/>
            <a:p>
              <a:pPr defTabSz="914400"/>
              <a:endParaRPr lang="en-US" sz="2400" i="1" smtClean="0">
                <a:solidFill>
                  <a:srgbClr val="000000"/>
                </a:solidFill>
                <a:latin typeface="Times New Roman" charset="0"/>
              </a:endParaRPr>
            </a:p>
          </p:txBody>
        </p:sp>
        <p:sp>
          <p:nvSpPr>
            <p:cNvPr id="15536" name="Rectangle 464"/>
            <p:cNvSpPr>
              <a:spLocks noChangeArrowheads="1"/>
            </p:cNvSpPr>
            <p:nvPr/>
          </p:nvSpPr>
          <p:spPr bwMode="auto">
            <a:xfrm>
              <a:off x="3569" y="3160"/>
              <a:ext cx="611" cy="308"/>
            </a:xfrm>
            <a:prstGeom prst="rect">
              <a:avLst/>
            </a:prstGeom>
            <a:noFill/>
            <a:ln w="11113">
              <a:solidFill>
                <a:srgbClr val="000000"/>
              </a:solidFill>
              <a:miter lim="800000"/>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37" name="Freeform 465"/>
            <p:cNvSpPr>
              <a:spLocks/>
            </p:cNvSpPr>
            <p:nvPr/>
          </p:nvSpPr>
          <p:spPr bwMode="auto">
            <a:xfrm>
              <a:off x="3555" y="3130"/>
              <a:ext cx="603" cy="33"/>
            </a:xfrm>
            <a:custGeom>
              <a:avLst/>
              <a:gdLst>
                <a:gd name="T0" fmla="*/ 0 w 1206"/>
                <a:gd name="T1" fmla="*/ 0 h 67"/>
                <a:gd name="T2" fmla="*/ 0 w 1206"/>
                <a:gd name="T3" fmla="*/ 32 h 67"/>
                <a:gd name="T4" fmla="*/ 603 w 1206"/>
                <a:gd name="T5" fmla="*/ 33 h 67"/>
                <a:gd name="T6" fmla="*/ 603 w 1206"/>
                <a:gd name="T7" fmla="*/ 1 h 67"/>
                <a:gd name="T8" fmla="*/ 0 w 1206"/>
                <a:gd name="T9" fmla="*/ 0 h 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6" h="67">
                  <a:moveTo>
                    <a:pt x="0" y="0"/>
                  </a:moveTo>
                  <a:lnTo>
                    <a:pt x="0" y="65"/>
                  </a:lnTo>
                  <a:lnTo>
                    <a:pt x="1206" y="67"/>
                  </a:lnTo>
                  <a:lnTo>
                    <a:pt x="1206" y="2"/>
                  </a:lnTo>
                  <a:lnTo>
                    <a:pt x="0" y="0"/>
                  </a:lnTo>
                  <a:close/>
                </a:path>
              </a:pathLst>
            </a:custGeom>
            <a:solidFill>
              <a:srgbClr val="004EFF"/>
            </a:solidFill>
            <a:ln w="9525">
              <a:noFill/>
              <a:round/>
              <a:headEnd/>
              <a:tailEnd/>
            </a:ln>
          </p:spPr>
          <p:txBody>
            <a:bodyPr>
              <a:prstTxWarp prst="textNoShape">
                <a:avLst/>
              </a:prstTxWarp>
            </a:bodyPr>
            <a:lstStyle/>
            <a:p>
              <a:pPr defTabSz="914400"/>
              <a:endParaRPr lang="en-US" sz="2400" i="1" smtClean="0">
                <a:solidFill>
                  <a:srgbClr val="000000"/>
                </a:solidFill>
                <a:latin typeface="Times New Roman" charset="0"/>
              </a:endParaRPr>
            </a:p>
          </p:txBody>
        </p:sp>
        <p:sp>
          <p:nvSpPr>
            <p:cNvPr id="15538" name="Freeform 466"/>
            <p:cNvSpPr>
              <a:spLocks/>
            </p:cNvSpPr>
            <p:nvPr/>
          </p:nvSpPr>
          <p:spPr bwMode="auto">
            <a:xfrm>
              <a:off x="3555" y="3437"/>
              <a:ext cx="603" cy="33"/>
            </a:xfrm>
            <a:custGeom>
              <a:avLst/>
              <a:gdLst>
                <a:gd name="T0" fmla="*/ 0 w 1206"/>
                <a:gd name="T1" fmla="*/ 0 h 68"/>
                <a:gd name="T2" fmla="*/ 0 w 1206"/>
                <a:gd name="T3" fmla="*/ 32 h 68"/>
                <a:gd name="T4" fmla="*/ 603 w 1206"/>
                <a:gd name="T5" fmla="*/ 33 h 68"/>
                <a:gd name="T6" fmla="*/ 603 w 1206"/>
                <a:gd name="T7" fmla="*/ 1 h 68"/>
                <a:gd name="T8" fmla="*/ 0 w 1206"/>
                <a:gd name="T9" fmla="*/ 0 h 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6" h="68">
                  <a:moveTo>
                    <a:pt x="0" y="0"/>
                  </a:moveTo>
                  <a:lnTo>
                    <a:pt x="0" y="66"/>
                  </a:lnTo>
                  <a:lnTo>
                    <a:pt x="1206" y="68"/>
                  </a:lnTo>
                  <a:lnTo>
                    <a:pt x="1206" y="2"/>
                  </a:lnTo>
                  <a:lnTo>
                    <a:pt x="0" y="0"/>
                  </a:lnTo>
                  <a:close/>
                </a:path>
              </a:pathLst>
            </a:custGeom>
            <a:solidFill>
              <a:srgbClr val="004EFF"/>
            </a:solidFill>
            <a:ln w="9525">
              <a:noFill/>
              <a:round/>
              <a:headEnd/>
              <a:tailEnd/>
            </a:ln>
          </p:spPr>
          <p:txBody>
            <a:bodyPr>
              <a:prstTxWarp prst="textNoShape">
                <a:avLst/>
              </a:prstTxWarp>
            </a:bodyPr>
            <a:lstStyle/>
            <a:p>
              <a:pPr defTabSz="914400"/>
              <a:endParaRPr lang="en-US" sz="2400" i="1" smtClean="0">
                <a:solidFill>
                  <a:srgbClr val="000000"/>
                </a:solidFill>
                <a:latin typeface="Times New Roman" charset="0"/>
              </a:endParaRPr>
            </a:p>
          </p:txBody>
        </p:sp>
        <p:sp>
          <p:nvSpPr>
            <p:cNvPr id="15539" name="Oval 467"/>
            <p:cNvSpPr>
              <a:spLocks noChangeArrowheads="1"/>
            </p:cNvSpPr>
            <p:nvPr/>
          </p:nvSpPr>
          <p:spPr bwMode="auto">
            <a:xfrm>
              <a:off x="4804" y="3145"/>
              <a:ext cx="331" cy="348"/>
            </a:xfrm>
            <a:prstGeom prst="ellipse">
              <a:avLst/>
            </a:prstGeom>
            <a:noFill/>
            <a:ln w="14288">
              <a:solidFill>
                <a:srgbClr val="FFFFFF"/>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40" name="Oval 468"/>
            <p:cNvSpPr>
              <a:spLocks noChangeArrowheads="1"/>
            </p:cNvSpPr>
            <p:nvPr/>
          </p:nvSpPr>
          <p:spPr bwMode="auto">
            <a:xfrm>
              <a:off x="4806" y="3145"/>
              <a:ext cx="327" cy="348"/>
            </a:xfrm>
            <a:prstGeom prst="ellipse">
              <a:avLst/>
            </a:prstGeom>
            <a:noFill/>
            <a:ln w="14288">
              <a:solidFill>
                <a:srgbClr val="FEFDFD"/>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41" name="Oval 469"/>
            <p:cNvSpPr>
              <a:spLocks noChangeArrowheads="1"/>
            </p:cNvSpPr>
            <p:nvPr/>
          </p:nvSpPr>
          <p:spPr bwMode="auto">
            <a:xfrm>
              <a:off x="4808" y="3146"/>
              <a:ext cx="324" cy="345"/>
            </a:xfrm>
            <a:prstGeom prst="ellipse">
              <a:avLst/>
            </a:prstGeom>
            <a:noFill/>
            <a:ln w="14288">
              <a:solidFill>
                <a:srgbClr val="FDFAFA"/>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42" name="Oval 470"/>
            <p:cNvSpPr>
              <a:spLocks noChangeArrowheads="1"/>
            </p:cNvSpPr>
            <p:nvPr/>
          </p:nvSpPr>
          <p:spPr bwMode="auto">
            <a:xfrm>
              <a:off x="4810" y="3148"/>
              <a:ext cx="320" cy="341"/>
            </a:xfrm>
            <a:prstGeom prst="ellipse">
              <a:avLst/>
            </a:prstGeom>
            <a:noFill/>
            <a:ln w="14288">
              <a:solidFill>
                <a:srgbClr val="FBF7F7"/>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43" name="Oval 471"/>
            <p:cNvSpPr>
              <a:spLocks noChangeArrowheads="1"/>
            </p:cNvSpPr>
            <p:nvPr/>
          </p:nvSpPr>
          <p:spPr bwMode="auto">
            <a:xfrm>
              <a:off x="4812" y="3150"/>
              <a:ext cx="316" cy="337"/>
            </a:xfrm>
            <a:prstGeom prst="ellipse">
              <a:avLst/>
            </a:prstGeom>
            <a:noFill/>
            <a:ln w="14288">
              <a:solidFill>
                <a:srgbClr val="FAF4F5"/>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44" name="Oval 472"/>
            <p:cNvSpPr>
              <a:spLocks noChangeArrowheads="1"/>
            </p:cNvSpPr>
            <p:nvPr/>
          </p:nvSpPr>
          <p:spPr bwMode="auto">
            <a:xfrm>
              <a:off x="4814" y="3152"/>
              <a:ext cx="313" cy="333"/>
            </a:xfrm>
            <a:prstGeom prst="ellipse">
              <a:avLst/>
            </a:prstGeom>
            <a:noFill/>
            <a:ln w="14288">
              <a:solidFill>
                <a:srgbClr val="F9F2F2"/>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45" name="Oval 473"/>
            <p:cNvSpPr>
              <a:spLocks noChangeArrowheads="1"/>
            </p:cNvSpPr>
            <p:nvPr/>
          </p:nvSpPr>
          <p:spPr bwMode="auto">
            <a:xfrm>
              <a:off x="4815" y="3154"/>
              <a:ext cx="310" cy="329"/>
            </a:xfrm>
            <a:prstGeom prst="ellipse">
              <a:avLst/>
            </a:prstGeom>
            <a:noFill/>
            <a:ln w="14288">
              <a:solidFill>
                <a:srgbClr val="F7EFEF"/>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46" name="Oval 474"/>
            <p:cNvSpPr>
              <a:spLocks noChangeArrowheads="1"/>
            </p:cNvSpPr>
            <p:nvPr/>
          </p:nvSpPr>
          <p:spPr bwMode="auto">
            <a:xfrm>
              <a:off x="4817" y="3156"/>
              <a:ext cx="306" cy="325"/>
            </a:xfrm>
            <a:prstGeom prst="ellipse">
              <a:avLst/>
            </a:prstGeom>
            <a:noFill/>
            <a:ln w="14288">
              <a:solidFill>
                <a:srgbClr val="F6ECEC"/>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47" name="Oval 475"/>
            <p:cNvSpPr>
              <a:spLocks noChangeArrowheads="1"/>
            </p:cNvSpPr>
            <p:nvPr/>
          </p:nvSpPr>
          <p:spPr bwMode="auto">
            <a:xfrm>
              <a:off x="4818" y="3158"/>
              <a:ext cx="303" cy="322"/>
            </a:xfrm>
            <a:prstGeom prst="ellipse">
              <a:avLst/>
            </a:prstGeom>
            <a:noFill/>
            <a:ln w="14288">
              <a:solidFill>
                <a:srgbClr val="F4E9EA"/>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48" name="Oval 476"/>
            <p:cNvSpPr>
              <a:spLocks noChangeArrowheads="1"/>
            </p:cNvSpPr>
            <p:nvPr/>
          </p:nvSpPr>
          <p:spPr bwMode="auto">
            <a:xfrm>
              <a:off x="4820" y="3160"/>
              <a:ext cx="300" cy="318"/>
            </a:xfrm>
            <a:prstGeom prst="ellipse">
              <a:avLst/>
            </a:prstGeom>
            <a:noFill/>
            <a:ln w="14288">
              <a:solidFill>
                <a:srgbClr val="F3E6E7"/>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49" name="Oval 477"/>
            <p:cNvSpPr>
              <a:spLocks noChangeArrowheads="1"/>
            </p:cNvSpPr>
            <p:nvPr/>
          </p:nvSpPr>
          <p:spPr bwMode="auto">
            <a:xfrm>
              <a:off x="4822" y="3162"/>
              <a:ext cx="296" cy="314"/>
            </a:xfrm>
            <a:prstGeom prst="ellipse">
              <a:avLst/>
            </a:prstGeom>
            <a:noFill/>
            <a:ln w="14288">
              <a:solidFill>
                <a:srgbClr val="F2E4E4"/>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50" name="Oval 478"/>
            <p:cNvSpPr>
              <a:spLocks noChangeArrowheads="1"/>
            </p:cNvSpPr>
            <p:nvPr/>
          </p:nvSpPr>
          <p:spPr bwMode="auto">
            <a:xfrm>
              <a:off x="4824" y="3164"/>
              <a:ext cx="292" cy="310"/>
            </a:xfrm>
            <a:prstGeom prst="ellipse">
              <a:avLst/>
            </a:prstGeom>
            <a:noFill/>
            <a:ln w="14288">
              <a:solidFill>
                <a:srgbClr val="F0E1E2"/>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51" name="Oval 479"/>
            <p:cNvSpPr>
              <a:spLocks noChangeArrowheads="1"/>
            </p:cNvSpPr>
            <p:nvPr/>
          </p:nvSpPr>
          <p:spPr bwMode="auto">
            <a:xfrm>
              <a:off x="4825" y="3166"/>
              <a:ext cx="289" cy="306"/>
            </a:xfrm>
            <a:prstGeom prst="ellipse">
              <a:avLst/>
            </a:prstGeom>
            <a:noFill/>
            <a:ln w="14288">
              <a:solidFill>
                <a:srgbClr val="EFDEDF"/>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52" name="Oval 480"/>
            <p:cNvSpPr>
              <a:spLocks noChangeArrowheads="1"/>
            </p:cNvSpPr>
            <p:nvPr/>
          </p:nvSpPr>
          <p:spPr bwMode="auto">
            <a:xfrm>
              <a:off x="4827" y="3168"/>
              <a:ext cx="285" cy="302"/>
            </a:xfrm>
            <a:prstGeom prst="ellipse">
              <a:avLst/>
            </a:prstGeom>
            <a:noFill/>
            <a:ln w="14288">
              <a:solidFill>
                <a:srgbClr val="EDDBDC"/>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53" name="Oval 481"/>
            <p:cNvSpPr>
              <a:spLocks noChangeArrowheads="1"/>
            </p:cNvSpPr>
            <p:nvPr/>
          </p:nvSpPr>
          <p:spPr bwMode="auto">
            <a:xfrm>
              <a:off x="4829" y="3170"/>
              <a:ext cx="281" cy="298"/>
            </a:xfrm>
            <a:prstGeom prst="ellipse">
              <a:avLst/>
            </a:prstGeom>
            <a:noFill/>
            <a:ln w="14288">
              <a:solidFill>
                <a:srgbClr val="ECD9D9"/>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54" name="Oval 482"/>
            <p:cNvSpPr>
              <a:spLocks noChangeArrowheads="1"/>
            </p:cNvSpPr>
            <p:nvPr/>
          </p:nvSpPr>
          <p:spPr bwMode="auto">
            <a:xfrm>
              <a:off x="4831" y="3171"/>
              <a:ext cx="278" cy="295"/>
            </a:xfrm>
            <a:prstGeom prst="ellipse">
              <a:avLst/>
            </a:prstGeom>
            <a:noFill/>
            <a:ln w="14288">
              <a:solidFill>
                <a:srgbClr val="EBD6D7"/>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55" name="Oval 483"/>
            <p:cNvSpPr>
              <a:spLocks noChangeArrowheads="1"/>
            </p:cNvSpPr>
            <p:nvPr/>
          </p:nvSpPr>
          <p:spPr bwMode="auto">
            <a:xfrm>
              <a:off x="4833" y="3173"/>
              <a:ext cx="274" cy="291"/>
            </a:xfrm>
            <a:prstGeom prst="ellipse">
              <a:avLst/>
            </a:prstGeom>
            <a:noFill/>
            <a:ln w="14288">
              <a:solidFill>
                <a:srgbClr val="E9D3D4"/>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56" name="Oval 484"/>
            <p:cNvSpPr>
              <a:spLocks noChangeArrowheads="1"/>
            </p:cNvSpPr>
            <p:nvPr/>
          </p:nvSpPr>
          <p:spPr bwMode="auto">
            <a:xfrm>
              <a:off x="4835" y="3175"/>
              <a:ext cx="270" cy="287"/>
            </a:xfrm>
            <a:prstGeom prst="ellipse">
              <a:avLst/>
            </a:prstGeom>
            <a:noFill/>
            <a:ln w="14288">
              <a:solidFill>
                <a:srgbClr val="E8D0D1"/>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57" name="Oval 485"/>
            <p:cNvSpPr>
              <a:spLocks noChangeArrowheads="1"/>
            </p:cNvSpPr>
            <p:nvPr/>
          </p:nvSpPr>
          <p:spPr bwMode="auto">
            <a:xfrm>
              <a:off x="4837" y="3177"/>
              <a:ext cx="267" cy="283"/>
            </a:xfrm>
            <a:prstGeom prst="ellipse">
              <a:avLst/>
            </a:prstGeom>
            <a:noFill/>
            <a:ln w="14288">
              <a:solidFill>
                <a:srgbClr val="E6CDCF"/>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58" name="Oval 486"/>
            <p:cNvSpPr>
              <a:spLocks noChangeArrowheads="1"/>
            </p:cNvSpPr>
            <p:nvPr/>
          </p:nvSpPr>
          <p:spPr bwMode="auto">
            <a:xfrm>
              <a:off x="4838" y="3179"/>
              <a:ext cx="264" cy="279"/>
            </a:xfrm>
            <a:prstGeom prst="ellipse">
              <a:avLst/>
            </a:prstGeom>
            <a:noFill/>
            <a:ln w="14288">
              <a:solidFill>
                <a:srgbClr val="E5CBCC"/>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59" name="Oval 487"/>
            <p:cNvSpPr>
              <a:spLocks noChangeArrowheads="1"/>
            </p:cNvSpPr>
            <p:nvPr/>
          </p:nvSpPr>
          <p:spPr bwMode="auto">
            <a:xfrm>
              <a:off x="4839" y="3181"/>
              <a:ext cx="261" cy="275"/>
            </a:xfrm>
            <a:prstGeom prst="ellipse">
              <a:avLst/>
            </a:prstGeom>
            <a:noFill/>
            <a:ln w="14288">
              <a:solidFill>
                <a:srgbClr val="E4C8C9"/>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60" name="Oval 488"/>
            <p:cNvSpPr>
              <a:spLocks noChangeArrowheads="1"/>
            </p:cNvSpPr>
            <p:nvPr/>
          </p:nvSpPr>
          <p:spPr bwMode="auto">
            <a:xfrm>
              <a:off x="4841" y="3183"/>
              <a:ext cx="257" cy="272"/>
            </a:xfrm>
            <a:prstGeom prst="ellipse">
              <a:avLst/>
            </a:prstGeom>
            <a:noFill/>
            <a:ln w="14288">
              <a:solidFill>
                <a:srgbClr val="E2C5C6"/>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61" name="Oval 489"/>
            <p:cNvSpPr>
              <a:spLocks noChangeArrowheads="1"/>
            </p:cNvSpPr>
            <p:nvPr/>
          </p:nvSpPr>
          <p:spPr bwMode="auto">
            <a:xfrm>
              <a:off x="4843" y="3185"/>
              <a:ext cx="254" cy="268"/>
            </a:xfrm>
            <a:prstGeom prst="ellipse">
              <a:avLst/>
            </a:prstGeom>
            <a:noFill/>
            <a:ln w="14288">
              <a:solidFill>
                <a:srgbClr val="E1C2C4"/>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62" name="Oval 490"/>
            <p:cNvSpPr>
              <a:spLocks noChangeArrowheads="1"/>
            </p:cNvSpPr>
            <p:nvPr/>
          </p:nvSpPr>
          <p:spPr bwMode="auto">
            <a:xfrm>
              <a:off x="4845" y="3187"/>
              <a:ext cx="250" cy="265"/>
            </a:xfrm>
            <a:prstGeom prst="ellipse">
              <a:avLst/>
            </a:prstGeom>
            <a:noFill/>
            <a:ln w="14288">
              <a:solidFill>
                <a:srgbClr val="E0C0C1"/>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63" name="Oval 491"/>
            <p:cNvSpPr>
              <a:spLocks noChangeArrowheads="1"/>
            </p:cNvSpPr>
            <p:nvPr/>
          </p:nvSpPr>
          <p:spPr bwMode="auto">
            <a:xfrm>
              <a:off x="4847" y="3189"/>
              <a:ext cx="246" cy="261"/>
            </a:xfrm>
            <a:prstGeom prst="ellipse">
              <a:avLst/>
            </a:prstGeom>
            <a:noFill/>
            <a:ln w="14288">
              <a:solidFill>
                <a:srgbClr val="DEBDBE"/>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64" name="Oval 492"/>
            <p:cNvSpPr>
              <a:spLocks noChangeArrowheads="1"/>
            </p:cNvSpPr>
            <p:nvPr/>
          </p:nvSpPr>
          <p:spPr bwMode="auto">
            <a:xfrm>
              <a:off x="4848" y="3191"/>
              <a:ext cx="243" cy="257"/>
            </a:xfrm>
            <a:prstGeom prst="ellipse">
              <a:avLst/>
            </a:prstGeom>
            <a:noFill/>
            <a:ln w="14288">
              <a:solidFill>
                <a:srgbClr val="DDBABC"/>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65" name="Oval 493"/>
            <p:cNvSpPr>
              <a:spLocks noChangeArrowheads="1"/>
            </p:cNvSpPr>
            <p:nvPr/>
          </p:nvSpPr>
          <p:spPr bwMode="auto">
            <a:xfrm>
              <a:off x="4850" y="3193"/>
              <a:ext cx="239" cy="253"/>
            </a:xfrm>
            <a:prstGeom prst="ellipse">
              <a:avLst/>
            </a:prstGeom>
            <a:noFill/>
            <a:ln w="14288">
              <a:solidFill>
                <a:srgbClr val="DBB7B9"/>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66" name="Oval 494"/>
            <p:cNvSpPr>
              <a:spLocks noChangeArrowheads="1"/>
            </p:cNvSpPr>
            <p:nvPr/>
          </p:nvSpPr>
          <p:spPr bwMode="auto">
            <a:xfrm>
              <a:off x="4852" y="3195"/>
              <a:ext cx="235" cy="249"/>
            </a:xfrm>
            <a:prstGeom prst="ellipse">
              <a:avLst/>
            </a:prstGeom>
            <a:noFill/>
            <a:ln w="14288">
              <a:solidFill>
                <a:srgbClr val="DAB4B6"/>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67" name="Oval 495"/>
            <p:cNvSpPr>
              <a:spLocks noChangeArrowheads="1"/>
            </p:cNvSpPr>
            <p:nvPr/>
          </p:nvSpPr>
          <p:spPr bwMode="auto">
            <a:xfrm>
              <a:off x="4854" y="3196"/>
              <a:ext cx="232" cy="246"/>
            </a:xfrm>
            <a:prstGeom prst="ellipse">
              <a:avLst/>
            </a:prstGeom>
            <a:noFill/>
            <a:ln w="14288">
              <a:solidFill>
                <a:srgbClr val="D9B2B3"/>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68" name="Oval 496"/>
            <p:cNvSpPr>
              <a:spLocks noChangeArrowheads="1"/>
            </p:cNvSpPr>
            <p:nvPr/>
          </p:nvSpPr>
          <p:spPr bwMode="auto">
            <a:xfrm>
              <a:off x="4856" y="3198"/>
              <a:ext cx="228" cy="242"/>
            </a:xfrm>
            <a:prstGeom prst="ellipse">
              <a:avLst/>
            </a:prstGeom>
            <a:noFill/>
            <a:ln w="14288">
              <a:solidFill>
                <a:srgbClr val="D7AFB1"/>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69" name="Oval 497"/>
            <p:cNvSpPr>
              <a:spLocks noChangeArrowheads="1"/>
            </p:cNvSpPr>
            <p:nvPr/>
          </p:nvSpPr>
          <p:spPr bwMode="auto">
            <a:xfrm>
              <a:off x="4858" y="3200"/>
              <a:ext cx="225" cy="238"/>
            </a:xfrm>
            <a:prstGeom prst="ellipse">
              <a:avLst/>
            </a:prstGeom>
            <a:noFill/>
            <a:ln w="14288">
              <a:solidFill>
                <a:srgbClr val="D6ACAE"/>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70" name="Oval 498"/>
            <p:cNvSpPr>
              <a:spLocks noChangeArrowheads="1"/>
            </p:cNvSpPr>
            <p:nvPr/>
          </p:nvSpPr>
          <p:spPr bwMode="auto">
            <a:xfrm>
              <a:off x="4859" y="3202"/>
              <a:ext cx="222" cy="234"/>
            </a:xfrm>
            <a:prstGeom prst="ellipse">
              <a:avLst/>
            </a:prstGeom>
            <a:noFill/>
            <a:ln w="14288">
              <a:solidFill>
                <a:srgbClr val="D4A9AB"/>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71" name="Oval 499"/>
            <p:cNvSpPr>
              <a:spLocks noChangeArrowheads="1"/>
            </p:cNvSpPr>
            <p:nvPr/>
          </p:nvSpPr>
          <p:spPr bwMode="auto">
            <a:xfrm>
              <a:off x="4861" y="3204"/>
              <a:ext cx="218" cy="230"/>
            </a:xfrm>
            <a:prstGeom prst="ellipse">
              <a:avLst/>
            </a:prstGeom>
            <a:noFill/>
            <a:ln w="14288">
              <a:solidFill>
                <a:srgbClr val="D3A6A9"/>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72" name="Oval 500"/>
            <p:cNvSpPr>
              <a:spLocks noChangeArrowheads="1"/>
            </p:cNvSpPr>
            <p:nvPr/>
          </p:nvSpPr>
          <p:spPr bwMode="auto">
            <a:xfrm>
              <a:off x="4862" y="3206"/>
              <a:ext cx="215" cy="227"/>
            </a:xfrm>
            <a:prstGeom prst="ellipse">
              <a:avLst/>
            </a:prstGeom>
            <a:noFill/>
            <a:ln w="14288">
              <a:solidFill>
                <a:srgbClr val="D2A4A6"/>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73" name="Oval 501"/>
            <p:cNvSpPr>
              <a:spLocks noChangeArrowheads="1"/>
            </p:cNvSpPr>
            <p:nvPr/>
          </p:nvSpPr>
          <p:spPr bwMode="auto">
            <a:xfrm>
              <a:off x="4864" y="3208"/>
              <a:ext cx="211" cy="223"/>
            </a:xfrm>
            <a:prstGeom prst="ellipse">
              <a:avLst/>
            </a:prstGeom>
            <a:noFill/>
            <a:ln w="14288">
              <a:solidFill>
                <a:srgbClr val="D0A1A3"/>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74" name="Oval 502"/>
            <p:cNvSpPr>
              <a:spLocks noChangeArrowheads="1"/>
            </p:cNvSpPr>
            <p:nvPr/>
          </p:nvSpPr>
          <p:spPr bwMode="auto">
            <a:xfrm>
              <a:off x="4866" y="3210"/>
              <a:ext cx="208" cy="219"/>
            </a:xfrm>
            <a:prstGeom prst="ellipse">
              <a:avLst/>
            </a:prstGeom>
            <a:noFill/>
            <a:ln w="14288">
              <a:solidFill>
                <a:srgbClr val="CF9EA0"/>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75" name="Oval 503"/>
            <p:cNvSpPr>
              <a:spLocks noChangeArrowheads="1"/>
            </p:cNvSpPr>
            <p:nvPr/>
          </p:nvSpPr>
          <p:spPr bwMode="auto">
            <a:xfrm>
              <a:off x="4868" y="3212"/>
              <a:ext cx="204" cy="215"/>
            </a:xfrm>
            <a:prstGeom prst="ellipse">
              <a:avLst/>
            </a:prstGeom>
            <a:noFill/>
            <a:ln w="14288">
              <a:solidFill>
                <a:srgbClr val="CD9B9E"/>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76" name="Oval 504"/>
            <p:cNvSpPr>
              <a:spLocks noChangeArrowheads="1"/>
            </p:cNvSpPr>
            <p:nvPr/>
          </p:nvSpPr>
          <p:spPr bwMode="auto">
            <a:xfrm>
              <a:off x="4870" y="3213"/>
              <a:ext cx="200" cy="212"/>
            </a:xfrm>
            <a:prstGeom prst="ellipse">
              <a:avLst/>
            </a:prstGeom>
            <a:noFill/>
            <a:ln w="14288">
              <a:solidFill>
                <a:srgbClr val="CC999B"/>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77" name="Oval 505"/>
            <p:cNvSpPr>
              <a:spLocks noChangeArrowheads="1"/>
            </p:cNvSpPr>
            <p:nvPr/>
          </p:nvSpPr>
          <p:spPr bwMode="auto">
            <a:xfrm>
              <a:off x="4871" y="3215"/>
              <a:ext cx="197" cy="208"/>
            </a:xfrm>
            <a:prstGeom prst="ellipse">
              <a:avLst/>
            </a:prstGeom>
            <a:noFill/>
            <a:ln w="14288">
              <a:solidFill>
                <a:srgbClr val="CB9698"/>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78" name="Oval 506"/>
            <p:cNvSpPr>
              <a:spLocks noChangeArrowheads="1"/>
            </p:cNvSpPr>
            <p:nvPr/>
          </p:nvSpPr>
          <p:spPr bwMode="auto">
            <a:xfrm>
              <a:off x="4873" y="3217"/>
              <a:ext cx="193" cy="204"/>
            </a:xfrm>
            <a:prstGeom prst="ellipse">
              <a:avLst/>
            </a:prstGeom>
            <a:noFill/>
            <a:ln w="14288">
              <a:solidFill>
                <a:srgbClr val="C99396"/>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79" name="Oval 507"/>
            <p:cNvSpPr>
              <a:spLocks noChangeArrowheads="1"/>
            </p:cNvSpPr>
            <p:nvPr/>
          </p:nvSpPr>
          <p:spPr bwMode="auto">
            <a:xfrm>
              <a:off x="4875" y="3218"/>
              <a:ext cx="189" cy="201"/>
            </a:xfrm>
            <a:prstGeom prst="ellipse">
              <a:avLst/>
            </a:prstGeom>
            <a:noFill/>
            <a:ln w="14288">
              <a:solidFill>
                <a:srgbClr val="C89093"/>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80" name="Oval 508"/>
            <p:cNvSpPr>
              <a:spLocks noChangeArrowheads="1"/>
            </p:cNvSpPr>
            <p:nvPr/>
          </p:nvSpPr>
          <p:spPr bwMode="auto">
            <a:xfrm>
              <a:off x="4877" y="3220"/>
              <a:ext cx="186" cy="197"/>
            </a:xfrm>
            <a:prstGeom prst="ellipse">
              <a:avLst/>
            </a:prstGeom>
            <a:noFill/>
            <a:ln w="14288">
              <a:solidFill>
                <a:srgbClr val="C68D90"/>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81" name="Oval 509"/>
            <p:cNvSpPr>
              <a:spLocks noChangeArrowheads="1"/>
            </p:cNvSpPr>
            <p:nvPr/>
          </p:nvSpPr>
          <p:spPr bwMode="auto">
            <a:xfrm>
              <a:off x="4879" y="3222"/>
              <a:ext cx="182" cy="193"/>
            </a:xfrm>
            <a:prstGeom prst="ellipse">
              <a:avLst/>
            </a:prstGeom>
            <a:noFill/>
            <a:ln w="14288">
              <a:solidFill>
                <a:srgbClr val="C58B8D"/>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82" name="Oval 510"/>
            <p:cNvSpPr>
              <a:spLocks noChangeArrowheads="1"/>
            </p:cNvSpPr>
            <p:nvPr/>
          </p:nvSpPr>
          <p:spPr bwMode="auto">
            <a:xfrm>
              <a:off x="4881" y="3224"/>
              <a:ext cx="179" cy="189"/>
            </a:xfrm>
            <a:prstGeom prst="ellipse">
              <a:avLst/>
            </a:prstGeom>
            <a:noFill/>
            <a:ln w="14288">
              <a:solidFill>
                <a:srgbClr val="C4888B"/>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83" name="Oval 511"/>
            <p:cNvSpPr>
              <a:spLocks noChangeArrowheads="1"/>
            </p:cNvSpPr>
            <p:nvPr/>
          </p:nvSpPr>
          <p:spPr bwMode="auto">
            <a:xfrm>
              <a:off x="4882" y="3226"/>
              <a:ext cx="176" cy="185"/>
            </a:xfrm>
            <a:prstGeom prst="ellipse">
              <a:avLst/>
            </a:prstGeom>
            <a:noFill/>
            <a:ln w="14288">
              <a:solidFill>
                <a:srgbClr val="C28588"/>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84" name="Oval 512"/>
            <p:cNvSpPr>
              <a:spLocks noChangeArrowheads="1"/>
            </p:cNvSpPr>
            <p:nvPr/>
          </p:nvSpPr>
          <p:spPr bwMode="auto">
            <a:xfrm>
              <a:off x="4883" y="3228"/>
              <a:ext cx="173" cy="181"/>
            </a:xfrm>
            <a:prstGeom prst="ellipse">
              <a:avLst/>
            </a:prstGeom>
            <a:noFill/>
            <a:ln w="14288">
              <a:solidFill>
                <a:srgbClr val="C18285"/>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85" name="Oval 513"/>
            <p:cNvSpPr>
              <a:spLocks noChangeArrowheads="1"/>
            </p:cNvSpPr>
            <p:nvPr/>
          </p:nvSpPr>
          <p:spPr bwMode="auto">
            <a:xfrm>
              <a:off x="4885" y="3230"/>
              <a:ext cx="169" cy="178"/>
            </a:xfrm>
            <a:prstGeom prst="ellipse">
              <a:avLst/>
            </a:prstGeom>
            <a:noFill/>
            <a:ln w="14288">
              <a:solidFill>
                <a:srgbClr val="C08083"/>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86" name="Oval 514"/>
            <p:cNvSpPr>
              <a:spLocks noChangeArrowheads="1"/>
            </p:cNvSpPr>
            <p:nvPr/>
          </p:nvSpPr>
          <p:spPr bwMode="auto">
            <a:xfrm>
              <a:off x="4887" y="3230"/>
              <a:ext cx="166" cy="176"/>
            </a:xfrm>
            <a:prstGeom prst="ellipse">
              <a:avLst/>
            </a:prstGeom>
            <a:noFill/>
            <a:ln w="14288">
              <a:solidFill>
                <a:srgbClr val="BE7D80"/>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87" name="Oval 515"/>
            <p:cNvSpPr>
              <a:spLocks noChangeArrowheads="1"/>
            </p:cNvSpPr>
            <p:nvPr/>
          </p:nvSpPr>
          <p:spPr bwMode="auto">
            <a:xfrm>
              <a:off x="4889" y="3232"/>
              <a:ext cx="162" cy="172"/>
            </a:xfrm>
            <a:prstGeom prst="ellipse">
              <a:avLst/>
            </a:prstGeom>
            <a:noFill/>
            <a:ln w="14288">
              <a:solidFill>
                <a:srgbClr val="BD7A7D"/>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88" name="Oval 516"/>
            <p:cNvSpPr>
              <a:spLocks noChangeArrowheads="1"/>
            </p:cNvSpPr>
            <p:nvPr/>
          </p:nvSpPr>
          <p:spPr bwMode="auto">
            <a:xfrm>
              <a:off x="4891" y="3234"/>
              <a:ext cx="158" cy="168"/>
            </a:xfrm>
            <a:prstGeom prst="ellipse">
              <a:avLst/>
            </a:prstGeom>
            <a:noFill/>
            <a:ln w="14288">
              <a:solidFill>
                <a:srgbClr val="BB777A"/>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89" name="Oval 517"/>
            <p:cNvSpPr>
              <a:spLocks noChangeArrowheads="1"/>
            </p:cNvSpPr>
            <p:nvPr/>
          </p:nvSpPr>
          <p:spPr bwMode="auto">
            <a:xfrm>
              <a:off x="4893" y="3236"/>
              <a:ext cx="154" cy="164"/>
            </a:xfrm>
            <a:prstGeom prst="ellipse">
              <a:avLst/>
            </a:prstGeom>
            <a:noFill/>
            <a:ln w="14288">
              <a:solidFill>
                <a:srgbClr val="BA7478"/>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90" name="Oval 518"/>
            <p:cNvSpPr>
              <a:spLocks noChangeArrowheads="1"/>
            </p:cNvSpPr>
            <p:nvPr/>
          </p:nvSpPr>
          <p:spPr bwMode="auto">
            <a:xfrm>
              <a:off x="4894" y="3238"/>
              <a:ext cx="151" cy="160"/>
            </a:xfrm>
            <a:prstGeom prst="ellipse">
              <a:avLst/>
            </a:prstGeom>
            <a:noFill/>
            <a:ln w="14288">
              <a:solidFill>
                <a:srgbClr val="B97275"/>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91" name="Oval 519"/>
            <p:cNvSpPr>
              <a:spLocks noChangeArrowheads="1"/>
            </p:cNvSpPr>
            <p:nvPr/>
          </p:nvSpPr>
          <p:spPr bwMode="auto">
            <a:xfrm>
              <a:off x="4896" y="3240"/>
              <a:ext cx="147" cy="156"/>
            </a:xfrm>
            <a:prstGeom prst="ellipse">
              <a:avLst/>
            </a:prstGeom>
            <a:noFill/>
            <a:ln w="14288">
              <a:solidFill>
                <a:srgbClr val="B76F72"/>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92" name="Oval 520"/>
            <p:cNvSpPr>
              <a:spLocks noChangeArrowheads="1"/>
            </p:cNvSpPr>
            <p:nvPr/>
          </p:nvSpPr>
          <p:spPr bwMode="auto">
            <a:xfrm>
              <a:off x="4898" y="3242"/>
              <a:ext cx="143" cy="152"/>
            </a:xfrm>
            <a:prstGeom prst="ellipse">
              <a:avLst/>
            </a:prstGeom>
            <a:noFill/>
            <a:ln w="14288">
              <a:solidFill>
                <a:srgbClr val="B66C70"/>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93" name="Oval 521"/>
            <p:cNvSpPr>
              <a:spLocks noChangeArrowheads="1"/>
            </p:cNvSpPr>
            <p:nvPr/>
          </p:nvSpPr>
          <p:spPr bwMode="auto">
            <a:xfrm>
              <a:off x="4900" y="3243"/>
              <a:ext cx="140" cy="149"/>
            </a:xfrm>
            <a:prstGeom prst="ellipse">
              <a:avLst/>
            </a:prstGeom>
            <a:noFill/>
            <a:ln w="14288">
              <a:solidFill>
                <a:srgbClr val="B4696D"/>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94" name="Oval 522"/>
            <p:cNvSpPr>
              <a:spLocks noChangeArrowheads="1"/>
            </p:cNvSpPr>
            <p:nvPr/>
          </p:nvSpPr>
          <p:spPr bwMode="auto">
            <a:xfrm>
              <a:off x="4902" y="3245"/>
              <a:ext cx="137" cy="145"/>
            </a:xfrm>
            <a:prstGeom prst="ellipse">
              <a:avLst/>
            </a:prstGeom>
            <a:noFill/>
            <a:ln w="14288">
              <a:solidFill>
                <a:srgbClr val="B3666A"/>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95" name="Oval 523"/>
            <p:cNvSpPr>
              <a:spLocks noChangeArrowheads="1"/>
            </p:cNvSpPr>
            <p:nvPr/>
          </p:nvSpPr>
          <p:spPr bwMode="auto">
            <a:xfrm>
              <a:off x="4904" y="3247"/>
              <a:ext cx="133" cy="141"/>
            </a:xfrm>
            <a:prstGeom prst="ellipse">
              <a:avLst/>
            </a:prstGeom>
            <a:noFill/>
            <a:ln w="14288">
              <a:solidFill>
                <a:srgbClr val="B26467"/>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96" name="Oval 524"/>
            <p:cNvSpPr>
              <a:spLocks noChangeArrowheads="1"/>
            </p:cNvSpPr>
            <p:nvPr/>
          </p:nvSpPr>
          <p:spPr bwMode="auto">
            <a:xfrm>
              <a:off x="4905" y="3249"/>
              <a:ext cx="130" cy="137"/>
            </a:xfrm>
            <a:prstGeom prst="ellipse">
              <a:avLst/>
            </a:prstGeom>
            <a:noFill/>
            <a:ln w="14288">
              <a:solidFill>
                <a:srgbClr val="B06165"/>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97" name="Oval 525"/>
            <p:cNvSpPr>
              <a:spLocks noChangeArrowheads="1"/>
            </p:cNvSpPr>
            <p:nvPr/>
          </p:nvSpPr>
          <p:spPr bwMode="auto">
            <a:xfrm>
              <a:off x="4906" y="3251"/>
              <a:ext cx="127" cy="134"/>
            </a:xfrm>
            <a:prstGeom prst="ellipse">
              <a:avLst/>
            </a:prstGeom>
            <a:noFill/>
            <a:ln w="14288">
              <a:solidFill>
                <a:srgbClr val="AF5E62"/>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98" name="Oval 526"/>
            <p:cNvSpPr>
              <a:spLocks noChangeArrowheads="1"/>
            </p:cNvSpPr>
            <p:nvPr/>
          </p:nvSpPr>
          <p:spPr bwMode="auto">
            <a:xfrm>
              <a:off x="4908" y="3253"/>
              <a:ext cx="123" cy="130"/>
            </a:xfrm>
            <a:prstGeom prst="ellipse">
              <a:avLst/>
            </a:prstGeom>
            <a:noFill/>
            <a:ln w="14288">
              <a:solidFill>
                <a:srgbClr val="AD5B5F"/>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599" name="Oval 527"/>
            <p:cNvSpPr>
              <a:spLocks noChangeArrowheads="1"/>
            </p:cNvSpPr>
            <p:nvPr/>
          </p:nvSpPr>
          <p:spPr bwMode="auto">
            <a:xfrm>
              <a:off x="4910" y="3255"/>
              <a:ext cx="120" cy="126"/>
            </a:xfrm>
            <a:prstGeom prst="ellipse">
              <a:avLst/>
            </a:prstGeom>
            <a:noFill/>
            <a:ln w="14288">
              <a:solidFill>
                <a:srgbClr val="AC595D"/>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600" name="Oval 528"/>
            <p:cNvSpPr>
              <a:spLocks noChangeArrowheads="1"/>
            </p:cNvSpPr>
            <p:nvPr/>
          </p:nvSpPr>
          <p:spPr bwMode="auto">
            <a:xfrm>
              <a:off x="4912" y="3257"/>
              <a:ext cx="116" cy="122"/>
            </a:xfrm>
            <a:prstGeom prst="ellipse">
              <a:avLst/>
            </a:prstGeom>
            <a:noFill/>
            <a:ln w="14288">
              <a:solidFill>
                <a:srgbClr val="AB565A"/>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601" name="Oval 529"/>
            <p:cNvSpPr>
              <a:spLocks noChangeArrowheads="1"/>
            </p:cNvSpPr>
            <p:nvPr/>
          </p:nvSpPr>
          <p:spPr bwMode="auto">
            <a:xfrm>
              <a:off x="4914" y="3259"/>
              <a:ext cx="112" cy="118"/>
            </a:xfrm>
            <a:prstGeom prst="ellipse">
              <a:avLst/>
            </a:prstGeom>
            <a:noFill/>
            <a:ln w="14288">
              <a:solidFill>
                <a:srgbClr val="A95357"/>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602" name="Oval 530"/>
            <p:cNvSpPr>
              <a:spLocks noChangeArrowheads="1"/>
            </p:cNvSpPr>
            <p:nvPr/>
          </p:nvSpPr>
          <p:spPr bwMode="auto">
            <a:xfrm>
              <a:off x="4916" y="3261"/>
              <a:ext cx="108" cy="114"/>
            </a:xfrm>
            <a:prstGeom prst="ellipse">
              <a:avLst/>
            </a:prstGeom>
            <a:noFill/>
            <a:ln w="14288">
              <a:solidFill>
                <a:srgbClr val="A85054"/>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603" name="Oval 531"/>
            <p:cNvSpPr>
              <a:spLocks noChangeArrowheads="1"/>
            </p:cNvSpPr>
            <p:nvPr/>
          </p:nvSpPr>
          <p:spPr bwMode="auto">
            <a:xfrm>
              <a:off x="4917" y="3263"/>
              <a:ext cx="105" cy="110"/>
            </a:xfrm>
            <a:prstGeom prst="ellipse">
              <a:avLst/>
            </a:prstGeom>
            <a:noFill/>
            <a:ln w="14288">
              <a:solidFill>
                <a:srgbClr val="A64D52"/>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604" name="Oval 532"/>
            <p:cNvSpPr>
              <a:spLocks noChangeArrowheads="1"/>
            </p:cNvSpPr>
            <p:nvPr/>
          </p:nvSpPr>
          <p:spPr bwMode="auto">
            <a:xfrm>
              <a:off x="4919" y="3265"/>
              <a:ext cx="101" cy="107"/>
            </a:xfrm>
            <a:prstGeom prst="ellipse">
              <a:avLst/>
            </a:prstGeom>
            <a:noFill/>
            <a:ln w="14288">
              <a:solidFill>
                <a:srgbClr val="A54B4F"/>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605" name="Oval 533"/>
            <p:cNvSpPr>
              <a:spLocks noChangeArrowheads="1"/>
            </p:cNvSpPr>
            <p:nvPr/>
          </p:nvSpPr>
          <p:spPr bwMode="auto">
            <a:xfrm>
              <a:off x="4921" y="3266"/>
              <a:ext cx="98" cy="104"/>
            </a:xfrm>
            <a:prstGeom prst="ellipse">
              <a:avLst/>
            </a:prstGeom>
            <a:noFill/>
            <a:ln w="14288">
              <a:solidFill>
                <a:srgbClr val="A4484C"/>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606" name="Oval 534"/>
            <p:cNvSpPr>
              <a:spLocks noChangeArrowheads="1"/>
            </p:cNvSpPr>
            <p:nvPr/>
          </p:nvSpPr>
          <p:spPr bwMode="auto">
            <a:xfrm>
              <a:off x="4923" y="3268"/>
              <a:ext cx="94" cy="100"/>
            </a:xfrm>
            <a:prstGeom prst="ellipse">
              <a:avLst/>
            </a:prstGeom>
            <a:noFill/>
            <a:ln w="14288">
              <a:solidFill>
                <a:srgbClr val="A2454A"/>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607" name="Oval 535"/>
            <p:cNvSpPr>
              <a:spLocks noChangeArrowheads="1"/>
            </p:cNvSpPr>
            <p:nvPr/>
          </p:nvSpPr>
          <p:spPr bwMode="auto">
            <a:xfrm>
              <a:off x="4925" y="3270"/>
              <a:ext cx="91" cy="96"/>
            </a:xfrm>
            <a:prstGeom prst="ellipse">
              <a:avLst/>
            </a:prstGeom>
            <a:noFill/>
            <a:ln w="14288">
              <a:solidFill>
                <a:srgbClr val="A14247"/>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608" name="Oval 536"/>
            <p:cNvSpPr>
              <a:spLocks noChangeArrowheads="1"/>
            </p:cNvSpPr>
            <p:nvPr/>
          </p:nvSpPr>
          <p:spPr bwMode="auto">
            <a:xfrm>
              <a:off x="4927" y="3272"/>
              <a:ext cx="87" cy="92"/>
            </a:xfrm>
            <a:prstGeom prst="ellipse">
              <a:avLst/>
            </a:prstGeom>
            <a:noFill/>
            <a:ln w="14288">
              <a:solidFill>
                <a:srgbClr val="A04044"/>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609" name="Oval 537"/>
            <p:cNvSpPr>
              <a:spLocks noChangeArrowheads="1"/>
            </p:cNvSpPr>
            <p:nvPr/>
          </p:nvSpPr>
          <p:spPr bwMode="auto">
            <a:xfrm>
              <a:off x="4928" y="3274"/>
              <a:ext cx="84" cy="88"/>
            </a:xfrm>
            <a:prstGeom prst="ellipse">
              <a:avLst/>
            </a:prstGeom>
            <a:noFill/>
            <a:ln w="14288">
              <a:solidFill>
                <a:srgbClr val="9E3D41"/>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610" name="Oval 538"/>
            <p:cNvSpPr>
              <a:spLocks noChangeArrowheads="1"/>
            </p:cNvSpPr>
            <p:nvPr/>
          </p:nvSpPr>
          <p:spPr bwMode="auto">
            <a:xfrm>
              <a:off x="4929" y="3276"/>
              <a:ext cx="81" cy="85"/>
            </a:xfrm>
            <a:prstGeom prst="ellipse">
              <a:avLst/>
            </a:prstGeom>
            <a:noFill/>
            <a:ln w="14288">
              <a:solidFill>
                <a:srgbClr val="9D3A3F"/>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611" name="Oval 539"/>
            <p:cNvSpPr>
              <a:spLocks noChangeArrowheads="1"/>
            </p:cNvSpPr>
            <p:nvPr/>
          </p:nvSpPr>
          <p:spPr bwMode="auto">
            <a:xfrm>
              <a:off x="4931" y="3278"/>
              <a:ext cx="77" cy="81"/>
            </a:xfrm>
            <a:prstGeom prst="ellipse">
              <a:avLst/>
            </a:prstGeom>
            <a:noFill/>
            <a:ln w="14288">
              <a:solidFill>
                <a:srgbClr val="9B373C"/>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612" name="Oval 540"/>
            <p:cNvSpPr>
              <a:spLocks noChangeArrowheads="1"/>
            </p:cNvSpPr>
            <p:nvPr/>
          </p:nvSpPr>
          <p:spPr bwMode="auto">
            <a:xfrm>
              <a:off x="4933" y="3280"/>
              <a:ext cx="74" cy="77"/>
            </a:xfrm>
            <a:prstGeom prst="ellipse">
              <a:avLst/>
            </a:prstGeom>
            <a:noFill/>
            <a:ln w="14288">
              <a:solidFill>
                <a:srgbClr val="9A3439"/>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613" name="Oval 541"/>
            <p:cNvSpPr>
              <a:spLocks noChangeArrowheads="1"/>
            </p:cNvSpPr>
            <p:nvPr/>
          </p:nvSpPr>
          <p:spPr bwMode="auto">
            <a:xfrm>
              <a:off x="4935" y="3282"/>
              <a:ext cx="70" cy="73"/>
            </a:xfrm>
            <a:prstGeom prst="ellipse">
              <a:avLst/>
            </a:prstGeom>
            <a:noFill/>
            <a:ln w="14288">
              <a:solidFill>
                <a:srgbClr val="993237"/>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614" name="Oval 542"/>
            <p:cNvSpPr>
              <a:spLocks noChangeArrowheads="1"/>
            </p:cNvSpPr>
            <p:nvPr/>
          </p:nvSpPr>
          <p:spPr bwMode="auto">
            <a:xfrm>
              <a:off x="4937" y="3284"/>
              <a:ext cx="66" cy="69"/>
            </a:xfrm>
            <a:prstGeom prst="ellipse">
              <a:avLst/>
            </a:prstGeom>
            <a:noFill/>
            <a:ln w="14288">
              <a:solidFill>
                <a:srgbClr val="972F34"/>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615" name="Oval 543"/>
            <p:cNvSpPr>
              <a:spLocks noChangeArrowheads="1"/>
            </p:cNvSpPr>
            <p:nvPr/>
          </p:nvSpPr>
          <p:spPr bwMode="auto">
            <a:xfrm>
              <a:off x="4939" y="3286"/>
              <a:ext cx="62" cy="65"/>
            </a:xfrm>
            <a:prstGeom prst="ellipse">
              <a:avLst/>
            </a:prstGeom>
            <a:noFill/>
            <a:ln w="14288">
              <a:solidFill>
                <a:srgbClr val="962C31"/>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616" name="Oval 544"/>
            <p:cNvSpPr>
              <a:spLocks noChangeArrowheads="1"/>
            </p:cNvSpPr>
            <p:nvPr/>
          </p:nvSpPr>
          <p:spPr bwMode="auto">
            <a:xfrm>
              <a:off x="4940" y="3288"/>
              <a:ext cx="59" cy="61"/>
            </a:xfrm>
            <a:prstGeom prst="ellipse">
              <a:avLst/>
            </a:prstGeom>
            <a:noFill/>
            <a:ln w="14288">
              <a:solidFill>
                <a:srgbClr val="94292E"/>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617" name="Oval 545"/>
            <p:cNvSpPr>
              <a:spLocks noChangeArrowheads="1"/>
            </p:cNvSpPr>
            <p:nvPr/>
          </p:nvSpPr>
          <p:spPr bwMode="auto">
            <a:xfrm>
              <a:off x="4942" y="3290"/>
              <a:ext cx="55" cy="57"/>
            </a:xfrm>
            <a:prstGeom prst="ellipse">
              <a:avLst/>
            </a:prstGeom>
            <a:noFill/>
            <a:ln w="14288">
              <a:solidFill>
                <a:srgbClr val="93262C"/>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618" name="Oval 546"/>
            <p:cNvSpPr>
              <a:spLocks noChangeArrowheads="1"/>
            </p:cNvSpPr>
            <p:nvPr/>
          </p:nvSpPr>
          <p:spPr bwMode="auto">
            <a:xfrm>
              <a:off x="4944" y="3291"/>
              <a:ext cx="52" cy="54"/>
            </a:xfrm>
            <a:prstGeom prst="ellipse">
              <a:avLst/>
            </a:prstGeom>
            <a:noFill/>
            <a:ln w="14288">
              <a:solidFill>
                <a:srgbClr val="922429"/>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619" name="Oval 547"/>
            <p:cNvSpPr>
              <a:spLocks noChangeArrowheads="1"/>
            </p:cNvSpPr>
            <p:nvPr/>
          </p:nvSpPr>
          <p:spPr bwMode="auto">
            <a:xfrm>
              <a:off x="4946" y="3292"/>
              <a:ext cx="49" cy="51"/>
            </a:xfrm>
            <a:prstGeom prst="ellipse">
              <a:avLst/>
            </a:prstGeom>
            <a:noFill/>
            <a:ln w="14288">
              <a:solidFill>
                <a:srgbClr val="902126"/>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620" name="Oval 548"/>
            <p:cNvSpPr>
              <a:spLocks noChangeArrowheads="1"/>
            </p:cNvSpPr>
            <p:nvPr/>
          </p:nvSpPr>
          <p:spPr bwMode="auto">
            <a:xfrm>
              <a:off x="4948" y="3294"/>
              <a:ext cx="45" cy="47"/>
            </a:xfrm>
            <a:prstGeom prst="ellipse">
              <a:avLst/>
            </a:prstGeom>
            <a:noFill/>
            <a:ln w="14288">
              <a:solidFill>
                <a:srgbClr val="8F1E24"/>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621" name="Oval 549"/>
            <p:cNvSpPr>
              <a:spLocks noChangeArrowheads="1"/>
            </p:cNvSpPr>
            <p:nvPr/>
          </p:nvSpPr>
          <p:spPr bwMode="auto">
            <a:xfrm>
              <a:off x="4950" y="3296"/>
              <a:ext cx="41" cy="43"/>
            </a:xfrm>
            <a:prstGeom prst="ellipse">
              <a:avLst/>
            </a:prstGeom>
            <a:noFill/>
            <a:ln w="14288">
              <a:solidFill>
                <a:srgbClr val="8D1B21"/>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622" name="Oval 550"/>
            <p:cNvSpPr>
              <a:spLocks noChangeArrowheads="1"/>
            </p:cNvSpPr>
            <p:nvPr/>
          </p:nvSpPr>
          <p:spPr bwMode="auto">
            <a:xfrm>
              <a:off x="4950" y="3298"/>
              <a:ext cx="39" cy="40"/>
            </a:xfrm>
            <a:prstGeom prst="ellipse">
              <a:avLst/>
            </a:prstGeom>
            <a:noFill/>
            <a:ln w="14288">
              <a:solidFill>
                <a:srgbClr val="8C191E"/>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623" name="Oval 551"/>
            <p:cNvSpPr>
              <a:spLocks noChangeArrowheads="1"/>
            </p:cNvSpPr>
            <p:nvPr/>
          </p:nvSpPr>
          <p:spPr bwMode="auto">
            <a:xfrm>
              <a:off x="4952" y="3300"/>
              <a:ext cx="35" cy="36"/>
            </a:xfrm>
            <a:prstGeom prst="ellipse">
              <a:avLst/>
            </a:prstGeom>
            <a:noFill/>
            <a:ln w="14288">
              <a:solidFill>
                <a:srgbClr val="8B161B"/>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624" name="Oval 552"/>
            <p:cNvSpPr>
              <a:spLocks noChangeArrowheads="1"/>
            </p:cNvSpPr>
            <p:nvPr/>
          </p:nvSpPr>
          <p:spPr bwMode="auto">
            <a:xfrm>
              <a:off x="4954" y="3302"/>
              <a:ext cx="31" cy="32"/>
            </a:xfrm>
            <a:prstGeom prst="ellipse">
              <a:avLst/>
            </a:prstGeom>
            <a:noFill/>
            <a:ln w="14288">
              <a:solidFill>
                <a:srgbClr val="891319"/>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625" name="Oval 553"/>
            <p:cNvSpPr>
              <a:spLocks noChangeArrowheads="1"/>
            </p:cNvSpPr>
            <p:nvPr/>
          </p:nvSpPr>
          <p:spPr bwMode="auto">
            <a:xfrm>
              <a:off x="4956" y="3304"/>
              <a:ext cx="28" cy="28"/>
            </a:xfrm>
            <a:prstGeom prst="ellipse">
              <a:avLst/>
            </a:prstGeom>
            <a:noFill/>
            <a:ln w="14288">
              <a:solidFill>
                <a:srgbClr val="881016"/>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626" name="Oval 554"/>
            <p:cNvSpPr>
              <a:spLocks noChangeArrowheads="1"/>
            </p:cNvSpPr>
            <p:nvPr/>
          </p:nvSpPr>
          <p:spPr bwMode="auto">
            <a:xfrm>
              <a:off x="4958" y="3306"/>
              <a:ext cx="24" cy="24"/>
            </a:xfrm>
            <a:prstGeom prst="ellipse">
              <a:avLst/>
            </a:prstGeom>
            <a:noFill/>
            <a:ln w="14288">
              <a:solidFill>
                <a:srgbClr val="860D13"/>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627" name="Oval 555"/>
            <p:cNvSpPr>
              <a:spLocks noChangeArrowheads="1"/>
            </p:cNvSpPr>
            <p:nvPr/>
          </p:nvSpPr>
          <p:spPr bwMode="auto">
            <a:xfrm>
              <a:off x="4960" y="3308"/>
              <a:ext cx="20" cy="20"/>
            </a:xfrm>
            <a:prstGeom prst="ellipse">
              <a:avLst/>
            </a:prstGeom>
            <a:noFill/>
            <a:ln w="14288">
              <a:solidFill>
                <a:srgbClr val="850B11"/>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628" name="Oval 556"/>
            <p:cNvSpPr>
              <a:spLocks noChangeArrowheads="1"/>
            </p:cNvSpPr>
            <p:nvPr/>
          </p:nvSpPr>
          <p:spPr bwMode="auto">
            <a:xfrm>
              <a:off x="4962" y="3310"/>
              <a:ext cx="16" cy="16"/>
            </a:xfrm>
            <a:prstGeom prst="ellipse">
              <a:avLst/>
            </a:prstGeom>
            <a:noFill/>
            <a:ln w="14288">
              <a:solidFill>
                <a:srgbClr val="84080E"/>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629" name="Oval 557"/>
            <p:cNvSpPr>
              <a:spLocks noChangeArrowheads="1"/>
            </p:cNvSpPr>
            <p:nvPr/>
          </p:nvSpPr>
          <p:spPr bwMode="auto">
            <a:xfrm>
              <a:off x="4963" y="3312"/>
              <a:ext cx="13" cy="12"/>
            </a:xfrm>
            <a:prstGeom prst="ellipse">
              <a:avLst/>
            </a:prstGeom>
            <a:noFill/>
            <a:ln w="14288">
              <a:solidFill>
                <a:srgbClr val="82050B"/>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630" name="Oval 558"/>
            <p:cNvSpPr>
              <a:spLocks noChangeArrowheads="1"/>
            </p:cNvSpPr>
            <p:nvPr/>
          </p:nvSpPr>
          <p:spPr bwMode="auto">
            <a:xfrm>
              <a:off x="4965" y="3313"/>
              <a:ext cx="9" cy="9"/>
            </a:xfrm>
            <a:prstGeom prst="ellipse">
              <a:avLst/>
            </a:prstGeom>
            <a:noFill/>
            <a:ln w="14288">
              <a:solidFill>
                <a:srgbClr val="810208"/>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631" name="Oval 559"/>
            <p:cNvSpPr>
              <a:spLocks noChangeArrowheads="1"/>
            </p:cNvSpPr>
            <p:nvPr/>
          </p:nvSpPr>
          <p:spPr bwMode="auto">
            <a:xfrm>
              <a:off x="4967" y="3315"/>
              <a:ext cx="6" cy="5"/>
            </a:xfrm>
            <a:prstGeom prst="ellipse">
              <a:avLst/>
            </a:prstGeom>
            <a:noFill/>
            <a:ln w="14288">
              <a:solidFill>
                <a:srgbClr val="800006"/>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632" name="Oval 560"/>
            <p:cNvSpPr>
              <a:spLocks noChangeArrowheads="1"/>
            </p:cNvSpPr>
            <p:nvPr/>
          </p:nvSpPr>
          <p:spPr bwMode="auto">
            <a:xfrm>
              <a:off x="4804" y="3145"/>
              <a:ext cx="331" cy="348"/>
            </a:xfrm>
            <a:prstGeom prst="ellipse">
              <a:avLst/>
            </a:prstGeom>
            <a:noFill/>
            <a:ln w="22225">
              <a:solidFill>
                <a:srgbClr val="004EFF"/>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633" name="Freeform 561"/>
            <p:cNvSpPr>
              <a:spLocks/>
            </p:cNvSpPr>
            <p:nvPr/>
          </p:nvSpPr>
          <p:spPr bwMode="auto">
            <a:xfrm>
              <a:off x="3613" y="3193"/>
              <a:ext cx="478" cy="196"/>
            </a:xfrm>
            <a:custGeom>
              <a:avLst/>
              <a:gdLst>
                <a:gd name="T0" fmla="*/ 280 w 956"/>
                <a:gd name="T1" fmla="*/ 142 h 394"/>
                <a:gd name="T2" fmla="*/ 317 w 956"/>
                <a:gd name="T3" fmla="*/ 95 h 394"/>
                <a:gd name="T4" fmla="*/ 346 w 956"/>
                <a:gd name="T5" fmla="*/ 77 h 394"/>
                <a:gd name="T6" fmla="*/ 397 w 956"/>
                <a:gd name="T7" fmla="*/ 95 h 394"/>
                <a:gd name="T8" fmla="*/ 449 w 956"/>
                <a:gd name="T9" fmla="*/ 54 h 394"/>
                <a:gd name="T10" fmla="*/ 465 w 956"/>
                <a:gd name="T11" fmla="*/ 77 h 394"/>
                <a:gd name="T12" fmla="*/ 478 w 956"/>
                <a:gd name="T13" fmla="*/ 77 h 394"/>
                <a:gd name="T14" fmla="*/ 397 w 956"/>
                <a:gd name="T15" fmla="*/ 95 h 394"/>
                <a:gd name="T16" fmla="*/ 302 w 956"/>
                <a:gd name="T17" fmla="*/ 54 h 394"/>
                <a:gd name="T18" fmla="*/ 236 w 956"/>
                <a:gd name="T19" fmla="*/ 109 h 394"/>
                <a:gd name="T20" fmla="*/ 184 w 956"/>
                <a:gd name="T21" fmla="*/ 95 h 394"/>
                <a:gd name="T22" fmla="*/ 89 w 956"/>
                <a:gd name="T23" fmla="*/ 85 h 394"/>
                <a:gd name="T24" fmla="*/ 44 w 956"/>
                <a:gd name="T25" fmla="*/ 85 h 394"/>
                <a:gd name="T26" fmla="*/ 0 w 956"/>
                <a:gd name="T27" fmla="*/ 124 h 394"/>
                <a:gd name="T28" fmla="*/ 89 w 956"/>
                <a:gd name="T29" fmla="*/ 109 h 394"/>
                <a:gd name="T30" fmla="*/ 112 w 956"/>
                <a:gd name="T31" fmla="*/ 109 h 394"/>
                <a:gd name="T32" fmla="*/ 156 w 956"/>
                <a:gd name="T33" fmla="*/ 164 h 394"/>
                <a:gd name="T34" fmla="*/ 177 w 956"/>
                <a:gd name="T35" fmla="*/ 164 h 394"/>
                <a:gd name="T36" fmla="*/ 214 w 956"/>
                <a:gd name="T37" fmla="*/ 164 h 394"/>
                <a:gd name="T38" fmla="*/ 214 w 956"/>
                <a:gd name="T39" fmla="*/ 124 h 394"/>
                <a:gd name="T40" fmla="*/ 258 w 956"/>
                <a:gd name="T41" fmla="*/ 164 h 394"/>
                <a:gd name="T42" fmla="*/ 302 w 956"/>
                <a:gd name="T43" fmla="*/ 164 h 394"/>
                <a:gd name="T44" fmla="*/ 346 w 956"/>
                <a:gd name="T45" fmla="*/ 109 h 394"/>
                <a:gd name="T46" fmla="*/ 384 w 956"/>
                <a:gd name="T47" fmla="*/ 85 h 394"/>
                <a:gd name="T48" fmla="*/ 420 w 956"/>
                <a:gd name="T49" fmla="*/ 109 h 394"/>
                <a:gd name="T50" fmla="*/ 455 w 956"/>
                <a:gd name="T51" fmla="*/ 95 h 394"/>
                <a:gd name="T52" fmla="*/ 455 w 956"/>
                <a:gd name="T53" fmla="*/ 124 h 394"/>
                <a:gd name="T54" fmla="*/ 346 w 956"/>
                <a:gd name="T55" fmla="*/ 109 h 394"/>
                <a:gd name="T56" fmla="*/ 317 w 956"/>
                <a:gd name="T57" fmla="*/ 95 h 394"/>
                <a:gd name="T58" fmla="*/ 317 w 956"/>
                <a:gd name="T59" fmla="*/ 85 h 394"/>
                <a:gd name="T60" fmla="*/ 258 w 956"/>
                <a:gd name="T61" fmla="*/ 85 h 394"/>
                <a:gd name="T62" fmla="*/ 112 w 956"/>
                <a:gd name="T63" fmla="*/ 95 h 394"/>
                <a:gd name="T64" fmla="*/ 112 w 956"/>
                <a:gd name="T65" fmla="*/ 124 h 394"/>
                <a:gd name="T66" fmla="*/ 112 w 956"/>
                <a:gd name="T67" fmla="*/ 142 h 394"/>
                <a:gd name="T68" fmla="*/ 244 w 956"/>
                <a:gd name="T69" fmla="*/ 95 h 394"/>
                <a:gd name="T70" fmla="*/ 302 w 956"/>
                <a:gd name="T71" fmla="*/ 109 h 394"/>
                <a:gd name="T72" fmla="*/ 177 w 956"/>
                <a:gd name="T73" fmla="*/ 85 h 394"/>
                <a:gd name="T74" fmla="*/ 184 w 956"/>
                <a:gd name="T75" fmla="*/ 85 h 394"/>
                <a:gd name="T76" fmla="*/ 353 w 956"/>
                <a:gd name="T77" fmla="*/ 54 h 394"/>
                <a:gd name="T78" fmla="*/ 397 w 956"/>
                <a:gd name="T79" fmla="*/ 85 h 394"/>
                <a:gd name="T80" fmla="*/ 332 w 956"/>
                <a:gd name="T81" fmla="*/ 109 h 394"/>
                <a:gd name="T82" fmla="*/ 272 w 956"/>
                <a:gd name="T83" fmla="*/ 85 h 394"/>
                <a:gd name="T84" fmla="*/ 353 w 956"/>
                <a:gd name="T85" fmla="*/ 95 h 394"/>
                <a:gd name="T86" fmla="*/ 442 w 956"/>
                <a:gd name="T87" fmla="*/ 70 h 394"/>
                <a:gd name="T88" fmla="*/ 376 w 956"/>
                <a:gd name="T89" fmla="*/ 85 h 394"/>
                <a:gd name="T90" fmla="*/ 302 w 956"/>
                <a:gd name="T91" fmla="*/ 54 h 394"/>
                <a:gd name="T92" fmla="*/ 228 w 956"/>
                <a:gd name="T93" fmla="*/ 70 h 394"/>
                <a:gd name="T94" fmla="*/ 244 w 956"/>
                <a:gd name="T95" fmla="*/ 0 h 394"/>
                <a:gd name="T96" fmla="*/ 184 w 956"/>
                <a:gd name="T97" fmla="*/ 124 h 394"/>
                <a:gd name="T98" fmla="*/ 251 w 956"/>
                <a:gd name="T99" fmla="*/ 124 h 394"/>
                <a:gd name="T100" fmla="*/ 258 w 956"/>
                <a:gd name="T101" fmla="*/ 117 h 394"/>
                <a:gd name="T102" fmla="*/ 184 w 956"/>
                <a:gd name="T103" fmla="*/ 85 h 394"/>
                <a:gd name="T104" fmla="*/ 133 w 956"/>
                <a:gd name="T105" fmla="*/ 47 h 394"/>
                <a:gd name="T106" fmla="*/ 184 w 956"/>
                <a:gd name="T107" fmla="*/ 95 h 394"/>
                <a:gd name="T108" fmla="*/ 258 w 956"/>
                <a:gd name="T109" fmla="*/ 117 h 394"/>
                <a:gd name="T110" fmla="*/ 317 w 956"/>
                <a:gd name="T111" fmla="*/ 85 h 394"/>
                <a:gd name="T112" fmla="*/ 353 w 956"/>
                <a:gd name="T113" fmla="*/ 77 h 394"/>
                <a:gd name="T114" fmla="*/ 390 w 956"/>
                <a:gd name="T115" fmla="*/ 95 h 394"/>
                <a:gd name="T116" fmla="*/ 258 w 956"/>
                <a:gd name="T117" fmla="*/ 77 h 3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56" h="394">
                  <a:moveTo>
                    <a:pt x="487" y="220"/>
                  </a:moveTo>
                  <a:lnTo>
                    <a:pt x="487" y="220"/>
                  </a:lnTo>
                  <a:lnTo>
                    <a:pt x="487" y="170"/>
                  </a:lnTo>
                  <a:lnTo>
                    <a:pt x="502" y="141"/>
                  </a:lnTo>
                  <a:lnTo>
                    <a:pt x="502" y="109"/>
                  </a:lnTo>
                  <a:lnTo>
                    <a:pt x="515" y="95"/>
                  </a:lnTo>
                  <a:lnTo>
                    <a:pt x="515" y="76"/>
                  </a:lnTo>
                  <a:lnTo>
                    <a:pt x="515" y="109"/>
                  </a:lnTo>
                  <a:lnTo>
                    <a:pt x="559" y="109"/>
                  </a:lnTo>
                  <a:lnTo>
                    <a:pt x="559" y="170"/>
                  </a:lnTo>
                  <a:lnTo>
                    <a:pt x="559" y="220"/>
                  </a:lnTo>
                  <a:lnTo>
                    <a:pt x="559" y="249"/>
                  </a:lnTo>
                  <a:lnTo>
                    <a:pt x="559" y="285"/>
                  </a:lnTo>
                  <a:lnTo>
                    <a:pt x="559" y="330"/>
                  </a:lnTo>
                  <a:lnTo>
                    <a:pt x="559" y="344"/>
                  </a:lnTo>
                  <a:lnTo>
                    <a:pt x="559" y="380"/>
                  </a:lnTo>
                  <a:lnTo>
                    <a:pt x="559" y="394"/>
                  </a:lnTo>
                  <a:lnTo>
                    <a:pt x="559" y="380"/>
                  </a:lnTo>
                  <a:lnTo>
                    <a:pt x="559" y="344"/>
                  </a:lnTo>
                  <a:lnTo>
                    <a:pt x="559" y="330"/>
                  </a:lnTo>
                  <a:lnTo>
                    <a:pt x="576" y="330"/>
                  </a:lnTo>
                  <a:lnTo>
                    <a:pt x="603" y="299"/>
                  </a:lnTo>
                  <a:lnTo>
                    <a:pt x="603" y="249"/>
                  </a:lnTo>
                  <a:lnTo>
                    <a:pt x="618" y="236"/>
                  </a:lnTo>
                  <a:lnTo>
                    <a:pt x="633" y="220"/>
                  </a:lnTo>
                  <a:lnTo>
                    <a:pt x="633" y="190"/>
                  </a:lnTo>
                  <a:lnTo>
                    <a:pt x="633" y="170"/>
                  </a:lnTo>
                  <a:lnTo>
                    <a:pt x="633" y="190"/>
                  </a:lnTo>
                  <a:lnTo>
                    <a:pt x="633" y="220"/>
                  </a:lnTo>
                  <a:lnTo>
                    <a:pt x="633" y="236"/>
                  </a:lnTo>
                  <a:lnTo>
                    <a:pt x="633" y="249"/>
                  </a:lnTo>
                  <a:lnTo>
                    <a:pt x="633" y="299"/>
                  </a:lnTo>
                  <a:lnTo>
                    <a:pt x="633" y="330"/>
                  </a:lnTo>
                  <a:lnTo>
                    <a:pt x="633" y="285"/>
                  </a:lnTo>
                  <a:lnTo>
                    <a:pt x="647" y="249"/>
                  </a:lnTo>
                  <a:lnTo>
                    <a:pt x="664" y="220"/>
                  </a:lnTo>
                  <a:lnTo>
                    <a:pt x="664" y="190"/>
                  </a:lnTo>
                  <a:lnTo>
                    <a:pt x="691" y="170"/>
                  </a:lnTo>
                  <a:lnTo>
                    <a:pt x="691" y="155"/>
                  </a:lnTo>
                  <a:lnTo>
                    <a:pt x="706" y="109"/>
                  </a:lnTo>
                  <a:lnTo>
                    <a:pt x="706" y="141"/>
                  </a:lnTo>
                  <a:lnTo>
                    <a:pt x="706" y="170"/>
                  </a:lnTo>
                  <a:lnTo>
                    <a:pt x="706" y="220"/>
                  </a:lnTo>
                  <a:lnTo>
                    <a:pt x="721" y="249"/>
                  </a:lnTo>
                  <a:lnTo>
                    <a:pt x="721" y="220"/>
                  </a:lnTo>
                  <a:lnTo>
                    <a:pt x="752" y="190"/>
                  </a:lnTo>
                  <a:lnTo>
                    <a:pt x="752" y="170"/>
                  </a:lnTo>
                  <a:lnTo>
                    <a:pt x="767" y="170"/>
                  </a:lnTo>
                  <a:lnTo>
                    <a:pt x="780" y="141"/>
                  </a:lnTo>
                  <a:lnTo>
                    <a:pt x="794" y="141"/>
                  </a:lnTo>
                  <a:lnTo>
                    <a:pt x="794" y="170"/>
                  </a:lnTo>
                  <a:lnTo>
                    <a:pt x="794" y="190"/>
                  </a:lnTo>
                  <a:lnTo>
                    <a:pt x="794" y="220"/>
                  </a:lnTo>
                  <a:lnTo>
                    <a:pt x="794" y="236"/>
                  </a:lnTo>
                  <a:lnTo>
                    <a:pt x="794" y="249"/>
                  </a:lnTo>
                  <a:lnTo>
                    <a:pt x="794" y="299"/>
                  </a:lnTo>
                  <a:lnTo>
                    <a:pt x="794" y="330"/>
                  </a:lnTo>
                  <a:lnTo>
                    <a:pt x="794" y="299"/>
                  </a:lnTo>
                  <a:lnTo>
                    <a:pt x="809" y="249"/>
                  </a:lnTo>
                  <a:lnTo>
                    <a:pt x="809" y="236"/>
                  </a:lnTo>
                  <a:lnTo>
                    <a:pt x="840" y="220"/>
                  </a:lnTo>
                  <a:lnTo>
                    <a:pt x="883" y="170"/>
                  </a:lnTo>
                  <a:lnTo>
                    <a:pt x="897" y="170"/>
                  </a:lnTo>
                  <a:lnTo>
                    <a:pt x="897" y="141"/>
                  </a:lnTo>
                  <a:lnTo>
                    <a:pt x="897" y="109"/>
                  </a:lnTo>
                  <a:lnTo>
                    <a:pt x="897" y="95"/>
                  </a:lnTo>
                  <a:lnTo>
                    <a:pt x="897" y="46"/>
                  </a:lnTo>
                  <a:lnTo>
                    <a:pt x="897" y="76"/>
                  </a:lnTo>
                  <a:lnTo>
                    <a:pt x="897" y="95"/>
                  </a:lnTo>
                  <a:lnTo>
                    <a:pt x="897" y="109"/>
                  </a:lnTo>
                  <a:lnTo>
                    <a:pt x="897" y="141"/>
                  </a:lnTo>
                  <a:lnTo>
                    <a:pt x="897" y="170"/>
                  </a:lnTo>
                  <a:lnTo>
                    <a:pt x="897" y="220"/>
                  </a:lnTo>
                  <a:lnTo>
                    <a:pt x="910" y="220"/>
                  </a:lnTo>
                  <a:lnTo>
                    <a:pt x="910" y="170"/>
                  </a:lnTo>
                  <a:lnTo>
                    <a:pt x="929" y="170"/>
                  </a:lnTo>
                  <a:lnTo>
                    <a:pt x="929" y="141"/>
                  </a:lnTo>
                  <a:lnTo>
                    <a:pt x="929" y="155"/>
                  </a:lnTo>
                  <a:lnTo>
                    <a:pt x="929" y="170"/>
                  </a:lnTo>
                  <a:lnTo>
                    <a:pt x="943" y="220"/>
                  </a:lnTo>
                  <a:lnTo>
                    <a:pt x="943" y="249"/>
                  </a:lnTo>
                  <a:lnTo>
                    <a:pt x="943" y="285"/>
                  </a:lnTo>
                  <a:lnTo>
                    <a:pt x="943" y="330"/>
                  </a:lnTo>
                  <a:lnTo>
                    <a:pt x="943" y="299"/>
                  </a:lnTo>
                  <a:lnTo>
                    <a:pt x="943" y="249"/>
                  </a:lnTo>
                  <a:lnTo>
                    <a:pt x="943" y="236"/>
                  </a:lnTo>
                  <a:lnTo>
                    <a:pt x="943" y="220"/>
                  </a:lnTo>
                  <a:lnTo>
                    <a:pt x="943" y="190"/>
                  </a:lnTo>
                  <a:lnTo>
                    <a:pt x="943" y="170"/>
                  </a:lnTo>
                  <a:lnTo>
                    <a:pt x="943" y="155"/>
                  </a:lnTo>
                  <a:lnTo>
                    <a:pt x="956" y="155"/>
                  </a:lnTo>
                  <a:lnTo>
                    <a:pt x="956" y="170"/>
                  </a:lnTo>
                  <a:lnTo>
                    <a:pt x="943" y="190"/>
                  </a:lnTo>
                  <a:lnTo>
                    <a:pt x="943" y="220"/>
                  </a:lnTo>
                  <a:lnTo>
                    <a:pt x="910" y="236"/>
                  </a:lnTo>
                  <a:lnTo>
                    <a:pt x="897" y="249"/>
                  </a:lnTo>
                  <a:lnTo>
                    <a:pt x="883" y="249"/>
                  </a:lnTo>
                  <a:lnTo>
                    <a:pt x="855" y="249"/>
                  </a:lnTo>
                  <a:lnTo>
                    <a:pt x="855" y="220"/>
                  </a:lnTo>
                  <a:lnTo>
                    <a:pt x="855" y="170"/>
                  </a:lnTo>
                  <a:lnTo>
                    <a:pt x="840" y="170"/>
                  </a:lnTo>
                  <a:lnTo>
                    <a:pt x="809" y="170"/>
                  </a:lnTo>
                  <a:lnTo>
                    <a:pt x="794" y="170"/>
                  </a:lnTo>
                  <a:lnTo>
                    <a:pt x="794" y="190"/>
                  </a:lnTo>
                  <a:lnTo>
                    <a:pt x="780" y="220"/>
                  </a:lnTo>
                  <a:lnTo>
                    <a:pt x="752" y="220"/>
                  </a:lnTo>
                  <a:lnTo>
                    <a:pt x="721" y="220"/>
                  </a:lnTo>
                  <a:lnTo>
                    <a:pt x="706" y="249"/>
                  </a:lnTo>
                  <a:lnTo>
                    <a:pt x="691" y="249"/>
                  </a:lnTo>
                  <a:lnTo>
                    <a:pt x="647" y="249"/>
                  </a:lnTo>
                  <a:lnTo>
                    <a:pt x="647" y="220"/>
                  </a:lnTo>
                  <a:lnTo>
                    <a:pt x="633" y="220"/>
                  </a:lnTo>
                  <a:lnTo>
                    <a:pt x="633" y="170"/>
                  </a:lnTo>
                  <a:lnTo>
                    <a:pt x="633" y="141"/>
                  </a:lnTo>
                  <a:lnTo>
                    <a:pt x="633" y="109"/>
                  </a:lnTo>
                  <a:lnTo>
                    <a:pt x="603" y="95"/>
                  </a:lnTo>
                  <a:lnTo>
                    <a:pt x="603" y="109"/>
                  </a:lnTo>
                  <a:lnTo>
                    <a:pt x="603" y="141"/>
                  </a:lnTo>
                  <a:lnTo>
                    <a:pt x="576" y="170"/>
                  </a:lnTo>
                  <a:lnTo>
                    <a:pt x="544" y="170"/>
                  </a:lnTo>
                  <a:lnTo>
                    <a:pt x="515" y="220"/>
                  </a:lnTo>
                  <a:lnTo>
                    <a:pt x="487" y="236"/>
                  </a:lnTo>
                  <a:lnTo>
                    <a:pt x="487" y="249"/>
                  </a:lnTo>
                  <a:lnTo>
                    <a:pt x="487" y="236"/>
                  </a:lnTo>
                  <a:lnTo>
                    <a:pt x="487" y="220"/>
                  </a:lnTo>
                  <a:lnTo>
                    <a:pt x="487" y="190"/>
                  </a:lnTo>
                  <a:lnTo>
                    <a:pt x="487" y="170"/>
                  </a:lnTo>
                  <a:lnTo>
                    <a:pt x="487" y="155"/>
                  </a:lnTo>
                  <a:lnTo>
                    <a:pt x="487" y="170"/>
                  </a:lnTo>
                  <a:lnTo>
                    <a:pt x="471" y="220"/>
                  </a:lnTo>
                  <a:lnTo>
                    <a:pt x="427" y="236"/>
                  </a:lnTo>
                  <a:lnTo>
                    <a:pt x="427" y="249"/>
                  </a:lnTo>
                  <a:lnTo>
                    <a:pt x="427" y="299"/>
                  </a:lnTo>
                  <a:lnTo>
                    <a:pt x="427" y="285"/>
                  </a:lnTo>
                  <a:lnTo>
                    <a:pt x="427" y="236"/>
                  </a:lnTo>
                  <a:lnTo>
                    <a:pt x="427" y="220"/>
                  </a:lnTo>
                  <a:lnTo>
                    <a:pt x="427" y="170"/>
                  </a:lnTo>
                  <a:lnTo>
                    <a:pt x="427" y="155"/>
                  </a:lnTo>
                  <a:lnTo>
                    <a:pt x="427" y="109"/>
                  </a:lnTo>
                  <a:lnTo>
                    <a:pt x="399" y="109"/>
                  </a:lnTo>
                  <a:lnTo>
                    <a:pt x="399" y="155"/>
                  </a:lnTo>
                  <a:lnTo>
                    <a:pt x="368" y="170"/>
                  </a:lnTo>
                  <a:lnTo>
                    <a:pt x="368" y="190"/>
                  </a:lnTo>
                  <a:lnTo>
                    <a:pt x="353" y="220"/>
                  </a:lnTo>
                  <a:lnTo>
                    <a:pt x="326" y="249"/>
                  </a:lnTo>
                  <a:lnTo>
                    <a:pt x="326" y="285"/>
                  </a:lnTo>
                  <a:lnTo>
                    <a:pt x="311" y="285"/>
                  </a:lnTo>
                  <a:lnTo>
                    <a:pt x="311" y="249"/>
                  </a:lnTo>
                  <a:lnTo>
                    <a:pt x="311" y="220"/>
                  </a:lnTo>
                  <a:lnTo>
                    <a:pt x="280" y="170"/>
                  </a:lnTo>
                  <a:lnTo>
                    <a:pt x="265" y="141"/>
                  </a:lnTo>
                  <a:lnTo>
                    <a:pt x="265" y="109"/>
                  </a:lnTo>
                  <a:lnTo>
                    <a:pt x="237" y="109"/>
                  </a:lnTo>
                  <a:lnTo>
                    <a:pt x="237" y="155"/>
                  </a:lnTo>
                  <a:lnTo>
                    <a:pt x="206" y="170"/>
                  </a:lnTo>
                  <a:lnTo>
                    <a:pt x="177" y="170"/>
                  </a:lnTo>
                  <a:lnTo>
                    <a:pt x="177" y="220"/>
                  </a:lnTo>
                  <a:lnTo>
                    <a:pt x="162" y="220"/>
                  </a:lnTo>
                  <a:lnTo>
                    <a:pt x="162" y="190"/>
                  </a:lnTo>
                  <a:lnTo>
                    <a:pt x="162" y="170"/>
                  </a:lnTo>
                  <a:lnTo>
                    <a:pt x="162" y="155"/>
                  </a:lnTo>
                  <a:lnTo>
                    <a:pt x="162" y="109"/>
                  </a:lnTo>
                  <a:lnTo>
                    <a:pt x="162" y="76"/>
                  </a:lnTo>
                  <a:lnTo>
                    <a:pt x="162" y="95"/>
                  </a:lnTo>
                  <a:lnTo>
                    <a:pt x="162" y="109"/>
                  </a:lnTo>
                  <a:lnTo>
                    <a:pt x="134" y="109"/>
                  </a:lnTo>
                  <a:lnTo>
                    <a:pt x="118" y="141"/>
                  </a:lnTo>
                  <a:lnTo>
                    <a:pt x="118" y="155"/>
                  </a:lnTo>
                  <a:lnTo>
                    <a:pt x="88" y="170"/>
                  </a:lnTo>
                  <a:lnTo>
                    <a:pt x="88" y="190"/>
                  </a:lnTo>
                  <a:lnTo>
                    <a:pt x="61" y="220"/>
                  </a:lnTo>
                  <a:lnTo>
                    <a:pt x="46" y="236"/>
                  </a:lnTo>
                  <a:lnTo>
                    <a:pt x="46" y="220"/>
                  </a:lnTo>
                  <a:lnTo>
                    <a:pt x="46" y="190"/>
                  </a:lnTo>
                  <a:lnTo>
                    <a:pt x="46" y="170"/>
                  </a:lnTo>
                  <a:lnTo>
                    <a:pt x="30" y="170"/>
                  </a:lnTo>
                  <a:lnTo>
                    <a:pt x="30" y="220"/>
                  </a:lnTo>
                  <a:lnTo>
                    <a:pt x="30" y="236"/>
                  </a:lnTo>
                  <a:lnTo>
                    <a:pt x="30" y="249"/>
                  </a:lnTo>
                  <a:lnTo>
                    <a:pt x="30" y="285"/>
                  </a:lnTo>
                  <a:lnTo>
                    <a:pt x="0" y="285"/>
                  </a:lnTo>
                  <a:lnTo>
                    <a:pt x="0" y="249"/>
                  </a:lnTo>
                  <a:lnTo>
                    <a:pt x="0" y="220"/>
                  </a:lnTo>
                  <a:lnTo>
                    <a:pt x="0" y="170"/>
                  </a:lnTo>
                  <a:lnTo>
                    <a:pt x="30" y="170"/>
                  </a:lnTo>
                  <a:lnTo>
                    <a:pt x="30" y="141"/>
                  </a:lnTo>
                  <a:lnTo>
                    <a:pt x="46" y="170"/>
                  </a:lnTo>
                  <a:lnTo>
                    <a:pt x="61" y="170"/>
                  </a:lnTo>
                  <a:lnTo>
                    <a:pt x="61" y="190"/>
                  </a:lnTo>
                  <a:lnTo>
                    <a:pt x="74" y="220"/>
                  </a:lnTo>
                  <a:lnTo>
                    <a:pt x="88" y="236"/>
                  </a:lnTo>
                  <a:lnTo>
                    <a:pt x="118" y="236"/>
                  </a:lnTo>
                  <a:lnTo>
                    <a:pt x="134" y="249"/>
                  </a:lnTo>
                  <a:lnTo>
                    <a:pt x="162" y="236"/>
                  </a:lnTo>
                  <a:lnTo>
                    <a:pt x="177" y="220"/>
                  </a:lnTo>
                  <a:lnTo>
                    <a:pt x="191" y="220"/>
                  </a:lnTo>
                  <a:lnTo>
                    <a:pt x="206" y="170"/>
                  </a:lnTo>
                  <a:lnTo>
                    <a:pt x="223" y="170"/>
                  </a:lnTo>
                  <a:lnTo>
                    <a:pt x="265" y="170"/>
                  </a:lnTo>
                  <a:lnTo>
                    <a:pt x="223" y="220"/>
                  </a:lnTo>
                  <a:lnTo>
                    <a:pt x="223" y="236"/>
                  </a:lnTo>
                  <a:lnTo>
                    <a:pt x="206" y="249"/>
                  </a:lnTo>
                  <a:lnTo>
                    <a:pt x="206" y="299"/>
                  </a:lnTo>
                  <a:lnTo>
                    <a:pt x="206" y="330"/>
                  </a:lnTo>
                  <a:lnTo>
                    <a:pt x="206" y="299"/>
                  </a:lnTo>
                  <a:lnTo>
                    <a:pt x="206" y="249"/>
                  </a:lnTo>
                  <a:lnTo>
                    <a:pt x="223" y="236"/>
                  </a:lnTo>
                  <a:lnTo>
                    <a:pt x="223" y="220"/>
                  </a:lnTo>
                  <a:lnTo>
                    <a:pt x="265" y="220"/>
                  </a:lnTo>
                  <a:lnTo>
                    <a:pt x="265" y="190"/>
                  </a:lnTo>
                  <a:lnTo>
                    <a:pt x="265" y="220"/>
                  </a:lnTo>
                  <a:lnTo>
                    <a:pt x="265" y="236"/>
                  </a:lnTo>
                  <a:lnTo>
                    <a:pt x="265" y="249"/>
                  </a:lnTo>
                  <a:lnTo>
                    <a:pt x="265" y="299"/>
                  </a:lnTo>
                  <a:lnTo>
                    <a:pt x="265" y="330"/>
                  </a:lnTo>
                  <a:lnTo>
                    <a:pt x="265" y="380"/>
                  </a:lnTo>
                  <a:lnTo>
                    <a:pt x="265" y="394"/>
                  </a:lnTo>
                  <a:lnTo>
                    <a:pt x="265" y="380"/>
                  </a:lnTo>
                  <a:lnTo>
                    <a:pt x="280" y="380"/>
                  </a:lnTo>
                  <a:lnTo>
                    <a:pt x="280" y="330"/>
                  </a:lnTo>
                  <a:lnTo>
                    <a:pt x="311" y="330"/>
                  </a:lnTo>
                  <a:lnTo>
                    <a:pt x="326" y="285"/>
                  </a:lnTo>
                  <a:lnTo>
                    <a:pt x="326" y="249"/>
                  </a:lnTo>
                  <a:lnTo>
                    <a:pt x="338" y="220"/>
                  </a:lnTo>
                  <a:lnTo>
                    <a:pt x="338" y="236"/>
                  </a:lnTo>
                  <a:lnTo>
                    <a:pt x="338" y="249"/>
                  </a:lnTo>
                  <a:lnTo>
                    <a:pt x="338" y="299"/>
                  </a:lnTo>
                  <a:lnTo>
                    <a:pt x="338" y="330"/>
                  </a:lnTo>
                  <a:lnTo>
                    <a:pt x="326" y="330"/>
                  </a:lnTo>
                  <a:lnTo>
                    <a:pt x="326" y="380"/>
                  </a:lnTo>
                  <a:lnTo>
                    <a:pt x="326" y="394"/>
                  </a:lnTo>
                  <a:lnTo>
                    <a:pt x="353" y="394"/>
                  </a:lnTo>
                  <a:lnTo>
                    <a:pt x="353" y="380"/>
                  </a:lnTo>
                  <a:lnTo>
                    <a:pt x="353" y="330"/>
                  </a:lnTo>
                  <a:lnTo>
                    <a:pt x="353" y="285"/>
                  </a:lnTo>
                  <a:lnTo>
                    <a:pt x="353" y="220"/>
                  </a:lnTo>
                  <a:lnTo>
                    <a:pt x="353" y="190"/>
                  </a:lnTo>
                  <a:lnTo>
                    <a:pt x="353" y="170"/>
                  </a:lnTo>
                  <a:lnTo>
                    <a:pt x="368" y="220"/>
                  </a:lnTo>
                  <a:lnTo>
                    <a:pt x="368" y="236"/>
                  </a:lnTo>
                  <a:lnTo>
                    <a:pt x="368" y="249"/>
                  </a:lnTo>
                  <a:lnTo>
                    <a:pt x="368" y="330"/>
                  </a:lnTo>
                  <a:lnTo>
                    <a:pt x="399" y="330"/>
                  </a:lnTo>
                  <a:lnTo>
                    <a:pt x="399" y="344"/>
                  </a:lnTo>
                  <a:lnTo>
                    <a:pt x="427" y="344"/>
                  </a:lnTo>
                  <a:lnTo>
                    <a:pt x="427" y="380"/>
                  </a:lnTo>
                  <a:lnTo>
                    <a:pt x="427" y="330"/>
                  </a:lnTo>
                  <a:lnTo>
                    <a:pt x="456" y="330"/>
                  </a:lnTo>
                  <a:lnTo>
                    <a:pt x="456" y="285"/>
                  </a:lnTo>
                  <a:lnTo>
                    <a:pt x="456" y="249"/>
                  </a:lnTo>
                  <a:lnTo>
                    <a:pt x="456" y="220"/>
                  </a:lnTo>
                  <a:lnTo>
                    <a:pt x="456" y="170"/>
                  </a:lnTo>
                  <a:lnTo>
                    <a:pt x="456" y="220"/>
                  </a:lnTo>
                  <a:lnTo>
                    <a:pt x="456" y="249"/>
                  </a:lnTo>
                  <a:lnTo>
                    <a:pt x="456" y="330"/>
                  </a:lnTo>
                  <a:lnTo>
                    <a:pt x="427" y="330"/>
                  </a:lnTo>
                  <a:lnTo>
                    <a:pt x="427" y="344"/>
                  </a:lnTo>
                  <a:lnTo>
                    <a:pt x="427" y="330"/>
                  </a:lnTo>
                  <a:lnTo>
                    <a:pt x="427" y="299"/>
                  </a:lnTo>
                  <a:lnTo>
                    <a:pt x="427" y="249"/>
                  </a:lnTo>
                  <a:lnTo>
                    <a:pt x="456" y="220"/>
                  </a:lnTo>
                  <a:lnTo>
                    <a:pt x="456" y="190"/>
                  </a:lnTo>
                  <a:lnTo>
                    <a:pt x="487" y="170"/>
                  </a:lnTo>
                  <a:lnTo>
                    <a:pt x="502" y="155"/>
                  </a:lnTo>
                  <a:lnTo>
                    <a:pt x="515" y="155"/>
                  </a:lnTo>
                  <a:lnTo>
                    <a:pt x="515" y="170"/>
                  </a:lnTo>
                  <a:lnTo>
                    <a:pt x="515" y="190"/>
                  </a:lnTo>
                  <a:lnTo>
                    <a:pt x="515" y="220"/>
                  </a:lnTo>
                  <a:lnTo>
                    <a:pt x="515" y="236"/>
                  </a:lnTo>
                  <a:lnTo>
                    <a:pt x="515" y="285"/>
                  </a:lnTo>
                  <a:lnTo>
                    <a:pt x="515" y="330"/>
                  </a:lnTo>
                  <a:lnTo>
                    <a:pt x="502" y="344"/>
                  </a:lnTo>
                  <a:lnTo>
                    <a:pt x="515" y="330"/>
                  </a:lnTo>
                  <a:lnTo>
                    <a:pt x="515" y="249"/>
                  </a:lnTo>
                  <a:lnTo>
                    <a:pt x="515" y="236"/>
                  </a:lnTo>
                  <a:lnTo>
                    <a:pt x="544" y="220"/>
                  </a:lnTo>
                  <a:lnTo>
                    <a:pt x="559" y="190"/>
                  </a:lnTo>
                  <a:lnTo>
                    <a:pt x="603" y="190"/>
                  </a:lnTo>
                  <a:lnTo>
                    <a:pt x="603" y="220"/>
                  </a:lnTo>
                  <a:lnTo>
                    <a:pt x="603" y="236"/>
                  </a:lnTo>
                  <a:lnTo>
                    <a:pt x="603" y="249"/>
                  </a:lnTo>
                  <a:lnTo>
                    <a:pt x="603" y="299"/>
                  </a:lnTo>
                  <a:lnTo>
                    <a:pt x="603" y="330"/>
                  </a:lnTo>
                  <a:lnTo>
                    <a:pt x="603" y="344"/>
                  </a:lnTo>
                  <a:lnTo>
                    <a:pt x="603" y="380"/>
                  </a:lnTo>
                  <a:lnTo>
                    <a:pt x="603" y="330"/>
                  </a:lnTo>
                  <a:lnTo>
                    <a:pt x="603" y="285"/>
                  </a:lnTo>
                  <a:lnTo>
                    <a:pt x="603" y="236"/>
                  </a:lnTo>
                  <a:lnTo>
                    <a:pt x="603" y="220"/>
                  </a:lnTo>
                  <a:lnTo>
                    <a:pt x="633" y="170"/>
                  </a:lnTo>
                  <a:lnTo>
                    <a:pt x="633" y="220"/>
                  </a:lnTo>
                  <a:lnTo>
                    <a:pt x="633" y="249"/>
                  </a:lnTo>
                  <a:lnTo>
                    <a:pt x="633" y="285"/>
                  </a:lnTo>
                  <a:lnTo>
                    <a:pt x="633" y="330"/>
                  </a:lnTo>
                  <a:lnTo>
                    <a:pt x="633" y="344"/>
                  </a:lnTo>
                  <a:lnTo>
                    <a:pt x="633" y="330"/>
                  </a:lnTo>
                  <a:lnTo>
                    <a:pt x="647" y="299"/>
                  </a:lnTo>
                  <a:lnTo>
                    <a:pt x="664" y="249"/>
                  </a:lnTo>
                  <a:lnTo>
                    <a:pt x="691" y="220"/>
                  </a:lnTo>
                  <a:lnTo>
                    <a:pt x="691" y="190"/>
                  </a:lnTo>
                  <a:lnTo>
                    <a:pt x="706" y="170"/>
                  </a:lnTo>
                  <a:lnTo>
                    <a:pt x="706" y="190"/>
                  </a:lnTo>
                  <a:lnTo>
                    <a:pt x="706" y="220"/>
                  </a:lnTo>
                  <a:lnTo>
                    <a:pt x="706" y="236"/>
                  </a:lnTo>
                  <a:lnTo>
                    <a:pt x="721" y="249"/>
                  </a:lnTo>
                  <a:lnTo>
                    <a:pt x="721" y="299"/>
                  </a:lnTo>
                  <a:lnTo>
                    <a:pt x="721" y="330"/>
                  </a:lnTo>
                  <a:lnTo>
                    <a:pt x="752" y="299"/>
                  </a:lnTo>
                  <a:lnTo>
                    <a:pt x="752" y="249"/>
                  </a:lnTo>
                  <a:lnTo>
                    <a:pt x="752" y="236"/>
                  </a:lnTo>
                  <a:lnTo>
                    <a:pt x="767" y="220"/>
                  </a:lnTo>
                  <a:lnTo>
                    <a:pt x="767" y="170"/>
                  </a:lnTo>
                  <a:lnTo>
                    <a:pt x="780" y="170"/>
                  </a:lnTo>
                  <a:lnTo>
                    <a:pt x="794" y="141"/>
                  </a:lnTo>
                  <a:lnTo>
                    <a:pt x="794" y="170"/>
                  </a:lnTo>
                  <a:lnTo>
                    <a:pt x="794" y="190"/>
                  </a:lnTo>
                  <a:lnTo>
                    <a:pt x="794" y="220"/>
                  </a:lnTo>
                  <a:lnTo>
                    <a:pt x="794" y="236"/>
                  </a:lnTo>
                  <a:lnTo>
                    <a:pt x="794" y="249"/>
                  </a:lnTo>
                  <a:lnTo>
                    <a:pt x="794" y="299"/>
                  </a:lnTo>
                  <a:lnTo>
                    <a:pt x="794" y="330"/>
                  </a:lnTo>
                  <a:lnTo>
                    <a:pt x="809" y="330"/>
                  </a:lnTo>
                  <a:lnTo>
                    <a:pt x="809" y="299"/>
                  </a:lnTo>
                  <a:lnTo>
                    <a:pt x="840" y="249"/>
                  </a:lnTo>
                  <a:lnTo>
                    <a:pt x="840" y="220"/>
                  </a:lnTo>
                  <a:lnTo>
                    <a:pt x="883" y="220"/>
                  </a:lnTo>
                  <a:lnTo>
                    <a:pt x="855" y="220"/>
                  </a:lnTo>
                  <a:lnTo>
                    <a:pt x="855" y="236"/>
                  </a:lnTo>
                  <a:lnTo>
                    <a:pt x="855" y="285"/>
                  </a:lnTo>
                  <a:lnTo>
                    <a:pt x="855" y="330"/>
                  </a:lnTo>
                  <a:lnTo>
                    <a:pt x="855" y="344"/>
                  </a:lnTo>
                  <a:lnTo>
                    <a:pt x="855" y="380"/>
                  </a:lnTo>
                  <a:lnTo>
                    <a:pt x="883" y="330"/>
                  </a:lnTo>
                  <a:lnTo>
                    <a:pt x="883" y="299"/>
                  </a:lnTo>
                  <a:lnTo>
                    <a:pt x="897" y="249"/>
                  </a:lnTo>
                  <a:lnTo>
                    <a:pt x="897" y="236"/>
                  </a:lnTo>
                  <a:lnTo>
                    <a:pt x="897" y="220"/>
                  </a:lnTo>
                  <a:lnTo>
                    <a:pt x="910" y="190"/>
                  </a:lnTo>
                  <a:lnTo>
                    <a:pt x="910" y="220"/>
                  </a:lnTo>
                  <a:lnTo>
                    <a:pt x="910" y="236"/>
                  </a:lnTo>
                  <a:lnTo>
                    <a:pt x="910" y="249"/>
                  </a:lnTo>
                  <a:lnTo>
                    <a:pt x="910" y="299"/>
                  </a:lnTo>
                  <a:lnTo>
                    <a:pt x="929" y="330"/>
                  </a:lnTo>
                  <a:lnTo>
                    <a:pt x="943" y="299"/>
                  </a:lnTo>
                  <a:lnTo>
                    <a:pt x="943" y="249"/>
                  </a:lnTo>
                  <a:lnTo>
                    <a:pt x="943" y="220"/>
                  </a:lnTo>
                  <a:lnTo>
                    <a:pt x="943" y="170"/>
                  </a:lnTo>
                  <a:lnTo>
                    <a:pt x="943" y="190"/>
                  </a:lnTo>
                  <a:lnTo>
                    <a:pt x="943" y="220"/>
                  </a:lnTo>
                  <a:lnTo>
                    <a:pt x="910" y="236"/>
                  </a:lnTo>
                  <a:lnTo>
                    <a:pt x="910" y="249"/>
                  </a:lnTo>
                  <a:lnTo>
                    <a:pt x="897" y="220"/>
                  </a:lnTo>
                  <a:lnTo>
                    <a:pt x="897" y="170"/>
                  </a:lnTo>
                  <a:lnTo>
                    <a:pt x="897" y="155"/>
                  </a:lnTo>
                  <a:lnTo>
                    <a:pt x="897" y="109"/>
                  </a:lnTo>
                  <a:lnTo>
                    <a:pt x="883" y="141"/>
                  </a:lnTo>
                  <a:lnTo>
                    <a:pt x="840" y="155"/>
                  </a:lnTo>
                  <a:lnTo>
                    <a:pt x="809" y="170"/>
                  </a:lnTo>
                  <a:lnTo>
                    <a:pt x="794" y="190"/>
                  </a:lnTo>
                  <a:lnTo>
                    <a:pt x="767" y="220"/>
                  </a:lnTo>
                  <a:lnTo>
                    <a:pt x="752" y="220"/>
                  </a:lnTo>
                  <a:lnTo>
                    <a:pt x="706" y="220"/>
                  </a:lnTo>
                  <a:lnTo>
                    <a:pt x="691" y="236"/>
                  </a:lnTo>
                  <a:lnTo>
                    <a:pt x="691" y="220"/>
                  </a:lnTo>
                  <a:lnTo>
                    <a:pt x="691" y="190"/>
                  </a:lnTo>
                  <a:lnTo>
                    <a:pt x="664" y="220"/>
                  </a:lnTo>
                  <a:lnTo>
                    <a:pt x="633" y="220"/>
                  </a:lnTo>
                  <a:lnTo>
                    <a:pt x="618" y="249"/>
                  </a:lnTo>
                  <a:lnTo>
                    <a:pt x="603" y="285"/>
                  </a:lnTo>
                  <a:lnTo>
                    <a:pt x="544" y="330"/>
                  </a:lnTo>
                  <a:lnTo>
                    <a:pt x="502" y="330"/>
                  </a:lnTo>
                  <a:lnTo>
                    <a:pt x="487" y="330"/>
                  </a:lnTo>
                  <a:lnTo>
                    <a:pt x="515" y="299"/>
                  </a:lnTo>
                  <a:lnTo>
                    <a:pt x="559" y="285"/>
                  </a:lnTo>
                  <a:lnTo>
                    <a:pt x="603" y="236"/>
                  </a:lnTo>
                  <a:lnTo>
                    <a:pt x="618" y="220"/>
                  </a:lnTo>
                  <a:lnTo>
                    <a:pt x="633" y="190"/>
                  </a:lnTo>
                  <a:lnTo>
                    <a:pt x="633" y="170"/>
                  </a:lnTo>
                  <a:lnTo>
                    <a:pt x="633" y="190"/>
                  </a:lnTo>
                  <a:lnTo>
                    <a:pt x="618" y="190"/>
                  </a:lnTo>
                  <a:lnTo>
                    <a:pt x="603" y="220"/>
                  </a:lnTo>
                  <a:lnTo>
                    <a:pt x="576" y="220"/>
                  </a:lnTo>
                  <a:lnTo>
                    <a:pt x="544" y="220"/>
                  </a:lnTo>
                  <a:lnTo>
                    <a:pt x="515" y="236"/>
                  </a:lnTo>
                  <a:lnTo>
                    <a:pt x="515" y="220"/>
                  </a:lnTo>
                  <a:lnTo>
                    <a:pt x="544" y="220"/>
                  </a:lnTo>
                  <a:lnTo>
                    <a:pt x="576" y="220"/>
                  </a:lnTo>
                  <a:lnTo>
                    <a:pt x="603" y="220"/>
                  </a:lnTo>
                  <a:lnTo>
                    <a:pt x="618" y="190"/>
                  </a:lnTo>
                  <a:lnTo>
                    <a:pt x="633" y="170"/>
                  </a:lnTo>
                  <a:lnTo>
                    <a:pt x="618" y="190"/>
                  </a:lnTo>
                  <a:lnTo>
                    <a:pt x="603" y="190"/>
                  </a:lnTo>
                  <a:lnTo>
                    <a:pt x="559" y="220"/>
                  </a:lnTo>
                  <a:lnTo>
                    <a:pt x="515" y="220"/>
                  </a:lnTo>
                  <a:lnTo>
                    <a:pt x="487" y="220"/>
                  </a:lnTo>
                  <a:lnTo>
                    <a:pt x="456" y="220"/>
                  </a:lnTo>
                  <a:lnTo>
                    <a:pt x="487" y="220"/>
                  </a:lnTo>
                  <a:lnTo>
                    <a:pt x="502" y="220"/>
                  </a:lnTo>
                  <a:lnTo>
                    <a:pt x="515" y="190"/>
                  </a:lnTo>
                  <a:lnTo>
                    <a:pt x="576" y="190"/>
                  </a:lnTo>
                  <a:lnTo>
                    <a:pt x="603" y="170"/>
                  </a:lnTo>
                  <a:lnTo>
                    <a:pt x="544" y="170"/>
                  </a:lnTo>
                  <a:lnTo>
                    <a:pt x="515" y="170"/>
                  </a:lnTo>
                  <a:lnTo>
                    <a:pt x="487" y="170"/>
                  </a:lnTo>
                  <a:lnTo>
                    <a:pt x="427" y="170"/>
                  </a:lnTo>
                  <a:lnTo>
                    <a:pt x="399" y="170"/>
                  </a:lnTo>
                  <a:lnTo>
                    <a:pt x="368" y="170"/>
                  </a:lnTo>
                  <a:lnTo>
                    <a:pt x="338" y="155"/>
                  </a:lnTo>
                  <a:lnTo>
                    <a:pt x="338" y="141"/>
                  </a:lnTo>
                  <a:lnTo>
                    <a:pt x="326" y="141"/>
                  </a:lnTo>
                  <a:lnTo>
                    <a:pt x="311" y="141"/>
                  </a:lnTo>
                  <a:lnTo>
                    <a:pt x="265" y="141"/>
                  </a:lnTo>
                  <a:lnTo>
                    <a:pt x="206" y="141"/>
                  </a:lnTo>
                  <a:lnTo>
                    <a:pt x="191" y="141"/>
                  </a:lnTo>
                  <a:lnTo>
                    <a:pt x="162" y="170"/>
                  </a:lnTo>
                  <a:lnTo>
                    <a:pt x="223" y="190"/>
                  </a:lnTo>
                  <a:lnTo>
                    <a:pt x="265" y="220"/>
                  </a:lnTo>
                  <a:lnTo>
                    <a:pt x="311" y="220"/>
                  </a:lnTo>
                  <a:lnTo>
                    <a:pt x="353" y="220"/>
                  </a:lnTo>
                  <a:lnTo>
                    <a:pt x="368" y="220"/>
                  </a:lnTo>
                  <a:lnTo>
                    <a:pt x="414" y="249"/>
                  </a:lnTo>
                  <a:lnTo>
                    <a:pt x="427" y="249"/>
                  </a:lnTo>
                  <a:lnTo>
                    <a:pt x="414" y="249"/>
                  </a:lnTo>
                  <a:lnTo>
                    <a:pt x="368" y="249"/>
                  </a:lnTo>
                  <a:lnTo>
                    <a:pt x="338" y="249"/>
                  </a:lnTo>
                  <a:lnTo>
                    <a:pt x="326" y="249"/>
                  </a:lnTo>
                  <a:lnTo>
                    <a:pt x="280" y="249"/>
                  </a:lnTo>
                  <a:lnTo>
                    <a:pt x="265" y="249"/>
                  </a:lnTo>
                  <a:lnTo>
                    <a:pt x="223" y="249"/>
                  </a:lnTo>
                  <a:lnTo>
                    <a:pt x="206" y="285"/>
                  </a:lnTo>
                  <a:lnTo>
                    <a:pt x="177" y="285"/>
                  </a:lnTo>
                  <a:lnTo>
                    <a:pt x="191" y="249"/>
                  </a:lnTo>
                  <a:lnTo>
                    <a:pt x="206" y="249"/>
                  </a:lnTo>
                  <a:lnTo>
                    <a:pt x="237" y="249"/>
                  </a:lnTo>
                  <a:lnTo>
                    <a:pt x="280" y="249"/>
                  </a:lnTo>
                  <a:lnTo>
                    <a:pt x="326" y="249"/>
                  </a:lnTo>
                  <a:lnTo>
                    <a:pt x="368" y="220"/>
                  </a:lnTo>
                  <a:lnTo>
                    <a:pt x="368" y="236"/>
                  </a:lnTo>
                  <a:lnTo>
                    <a:pt x="338" y="249"/>
                  </a:lnTo>
                  <a:lnTo>
                    <a:pt x="326" y="249"/>
                  </a:lnTo>
                  <a:lnTo>
                    <a:pt x="265" y="285"/>
                  </a:lnTo>
                  <a:lnTo>
                    <a:pt x="223" y="285"/>
                  </a:lnTo>
                  <a:lnTo>
                    <a:pt x="191" y="285"/>
                  </a:lnTo>
                  <a:lnTo>
                    <a:pt x="162" y="285"/>
                  </a:lnTo>
                  <a:lnTo>
                    <a:pt x="118" y="330"/>
                  </a:lnTo>
                  <a:lnTo>
                    <a:pt x="88" y="330"/>
                  </a:lnTo>
                  <a:lnTo>
                    <a:pt x="118" y="330"/>
                  </a:lnTo>
                  <a:lnTo>
                    <a:pt x="162" y="299"/>
                  </a:lnTo>
                  <a:lnTo>
                    <a:pt x="206" y="285"/>
                  </a:lnTo>
                  <a:lnTo>
                    <a:pt x="237" y="249"/>
                  </a:lnTo>
                  <a:lnTo>
                    <a:pt x="280" y="249"/>
                  </a:lnTo>
                  <a:lnTo>
                    <a:pt x="338" y="236"/>
                  </a:lnTo>
                  <a:lnTo>
                    <a:pt x="368" y="220"/>
                  </a:lnTo>
                  <a:lnTo>
                    <a:pt x="456" y="220"/>
                  </a:lnTo>
                  <a:lnTo>
                    <a:pt x="487" y="190"/>
                  </a:lnTo>
                  <a:lnTo>
                    <a:pt x="544" y="190"/>
                  </a:lnTo>
                  <a:lnTo>
                    <a:pt x="603" y="190"/>
                  </a:lnTo>
                  <a:lnTo>
                    <a:pt x="576" y="190"/>
                  </a:lnTo>
                  <a:lnTo>
                    <a:pt x="576" y="220"/>
                  </a:lnTo>
                  <a:lnTo>
                    <a:pt x="559" y="220"/>
                  </a:lnTo>
                  <a:lnTo>
                    <a:pt x="515" y="220"/>
                  </a:lnTo>
                  <a:lnTo>
                    <a:pt x="502" y="220"/>
                  </a:lnTo>
                  <a:lnTo>
                    <a:pt x="487" y="220"/>
                  </a:lnTo>
                  <a:lnTo>
                    <a:pt x="471" y="220"/>
                  </a:lnTo>
                  <a:lnTo>
                    <a:pt x="487" y="220"/>
                  </a:lnTo>
                  <a:lnTo>
                    <a:pt x="515" y="220"/>
                  </a:lnTo>
                  <a:lnTo>
                    <a:pt x="544" y="220"/>
                  </a:lnTo>
                  <a:lnTo>
                    <a:pt x="603" y="220"/>
                  </a:lnTo>
                  <a:lnTo>
                    <a:pt x="559" y="220"/>
                  </a:lnTo>
                  <a:lnTo>
                    <a:pt x="515" y="220"/>
                  </a:lnTo>
                  <a:lnTo>
                    <a:pt x="487" y="220"/>
                  </a:lnTo>
                  <a:lnTo>
                    <a:pt x="456" y="190"/>
                  </a:lnTo>
                  <a:lnTo>
                    <a:pt x="414" y="190"/>
                  </a:lnTo>
                  <a:lnTo>
                    <a:pt x="368" y="190"/>
                  </a:lnTo>
                  <a:lnTo>
                    <a:pt x="326" y="190"/>
                  </a:lnTo>
                  <a:lnTo>
                    <a:pt x="280" y="190"/>
                  </a:lnTo>
                  <a:lnTo>
                    <a:pt x="265" y="190"/>
                  </a:lnTo>
                  <a:lnTo>
                    <a:pt x="265" y="170"/>
                  </a:lnTo>
                  <a:lnTo>
                    <a:pt x="311" y="170"/>
                  </a:lnTo>
                  <a:lnTo>
                    <a:pt x="326" y="170"/>
                  </a:lnTo>
                  <a:lnTo>
                    <a:pt x="353" y="170"/>
                  </a:lnTo>
                  <a:lnTo>
                    <a:pt x="368" y="170"/>
                  </a:lnTo>
                  <a:lnTo>
                    <a:pt x="399" y="141"/>
                  </a:lnTo>
                  <a:lnTo>
                    <a:pt x="368" y="141"/>
                  </a:lnTo>
                  <a:lnTo>
                    <a:pt x="353" y="141"/>
                  </a:lnTo>
                  <a:lnTo>
                    <a:pt x="326" y="141"/>
                  </a:lnTo>
                  <a:lnTo>
                    <a:pt x="280" y="141"/>
                  </a:lnTo>
                  <a:lnTo>
                    <a:pt x="265" y="141"/>
                  </a:lnTo>
                  <a:lnTo>
                    <a:pt x="237" y="141"/>
                  </a:lnTo>
                  <a:lnTo>
                    <a:pt x="265" y="155"/>
                  </a:lnTo>
                  <a:lnTo>
                    <a:pt x="280" y="170"/>
                  </a:lnTo>
                  <a:lnTo>
                    <a:pt x="326" y="170"/>
                  </a:lnTo>
                  <a:lnTo>
                    <a:pt x="353" y="170"/>
                  </a:lnTo>
                  <a:lnTo>
                    <a:pt x="368" y="170"/>
                  </a:lnTo>
                  <a:lnTo>
                    <a:pt x="427" y="170"/>
                  </a:lnTo>
                  <a:lnTo>
                    <a:pt x="487" y="170"/>
                  </a:lnTo>
                  <a:lnTo>
                    <a:pt x="515" y="170"/>
                  </a:lnTo>
                  <a:lnTo>
                    <a:pt x="576" y="170"/>
                  </a:lnTo>
                  <a:lnTo>
                    <a:pt x="618" y="170"/>
                  </a:lnTo>
                  <a:lnTo>
                    <a:pt x="618" y="141"/>
                  </a:lnTo>
                  <a:lnTo>
                    <a:pt x="603" y="141"/>
                  </a:lnTo>
                  <a:lnTo>
                    <a:pt x="603" y="155"/>
                  </a:lnTo>
                  <a:lnTo>
                    <a:pt x="603" y="141"/>
                  </a:lnTo>
                  <a:lnTo>
                    <a:pt x="633" y="109"/>
                  </a:lnTo>
                  <a:lnTo>
                    <a:pt x="647" y="109"/>
                  </a:lnTo>
                  <a:lnTo>
                    <a:pt x="691" y="109"/>
                  </a:lnTo>
                  <a:lnTo>
                    <a:pt x="706" y="109"/>
                  </a:lnTo>
                  <a:lnTo>
                    <a:pt x="706" y="141"/>
                  </a:lnTo>
                  <a:lnTo>
                    <a:pt x="691" y="155"/>
                  </a:lnTo>
                  <a:lnTo>
                    <a:pt x="664" y="155"/>
                  </a:lnTo>
                  <a:lnTo>
                    <a:pt x="633" y="170"/>
                  </a:lnTo>
                  <a:lnTo>
                    <a:pt x="618" y="170"/>
                  </a:lnTo>
                  <a:lnTo>
                    <a:pt x="603" y="170"/>
                  </a:lnTo>
                  <a:lnTo>
                    <a:pt x="576" y="170"/>
                  </a:lnTo>
                  <a:lnTo>
                    <a:pt x="603" y="170"/>
                  </a:lnTo>
                  <a:lnTo>
                    <a:pt x="633" y="170"/>
                  </a:lnTo>
                  <a:lnTo>
                    <a:pt x="691" y="170"/>
                  </a:lnTo>
                  <a:lnTo>
                    <a:pt x="706" y="170"/>
                  </a:lnTo>
                  <a:lnTo>
                    <a:pt x="752" y="170"/>
                  </a:lnTo>
                  <a:lnTo>
                    <a:pt x="794" y="170"/>
                  </a:lnTo>
                  <a:lnTo>
                    <a:pt x="794" y="141"/>
                  </a:lnTo>
                  <a:lnTo>
                    <a:pt x="794" y="155"/>
                  </a:lnTo>
                  <a:lnTo>
                    <a:pt x="780" y="155"/>
                  </a:lnTo>
                  <a:lnTo>
                    <a:pt x="767" y="155"/>
                  </a:lnTo>
                  <a:lnTo>
                    <a:pt x="752" y="170"/>
                  </a:lnTo>
                  <a:lnTo>
                    <a:pt x="706" y="170"/>
                  </a:lnTo>
                  <a:lnTo>
                    <a:pt x="691" y="170"/>
                  </a:lnTo>
                  <a:lnTo>
                    <a:pt x="664" y="190"/>
                  </a:lnTo>
                  <a:lnTo>
                    <a:pt x="633" y="220"/>
                  </a:lnTo>
                  <a:lnTo>
                    <a:pt x="618" y="220"/>
                  </a:lnTo>
                  <a:lnTo>
                    <a:pt x="603" y="236"/>
                  </a:lnTo>
                  <a:lnTo>
                    <a:pt x="633" y="236"/>
                  </a:lnTo>
                  <a:lnTo>
                    <a:pt x="664" y="220"/>
                  </a:lnTo>
                  <a:lnTo>
                    <a:pt x="691" y="220"/>
                  </a:lnTo>
                  <a:lnTo>
                    <a:pt x="721" y="220"/>
                  </a:lnTo>
                  <a:lnTo>
                    <a:pt x="752" y="220"/>
                  </a:lnTo>
                  <a:lnTo>
                    <a:pt x="752" y="236"/>
                  </a:lnTo>
                  <a:lnTo>
                    <a:pt x="767" y="249"/>
                  </a:lnTo>
                  <a:lnTo>
                    <a:pt x="794" y="249"/>
                  </a:lnTo>
                  <a:lnTo>
                    <a:pt x="767" y="249"/>
                  </a:lnTo>
                  <a:lnTo>
                    <a:pt x="721" y="236"/>
                  </a:lnTo>
                  <a:lnTo>
                    <a:pt x="691" y="220"/>
                  </a:lnTo>
                  <a:lnTo>
                    <a:pt x="647" y="220"/>
                  </a:lnTo>
                  <a:lnTo>
                    <a:pt x="603" y="220"/>
                  </a:lnTo>
                  <a:lnTo>
                    <a:pt x="576" y="220"/>
                  </a:lnTo>
                  <a:lnTo>
                    <a:pt x="544" y="170"/>
                  </a:lnTo>
                  <a:lnTo>
                    <a:pt x="515" y="190"/>
                  </a:lnTo>
                  <a:lnTo>
                    <a:pt x="544" y="190"/>
                  </a:lnTo>
                  <a:lnTo>
                    <a:pt x="544" y="220"/>
                  </a:lnTo>
                  <a:lnTo>
                    <a:pt x="559" y="220"/>
                  </a:lnTo>
                  <a:lnTo>
                    <a:pt x="603" y="220"/>
                  </a:lnTo>
                  <a:lnTo>
                    <a:pt x="603" y="190"/>
                  </a:lnTo>
                  <a:lnTo>
                    <a:pt x="633" y="190"/>
                  </a:lnTo>
                  <a:lnTo>
                    <a:pt x="633" y="170"/>
                  </a:lnTo>
                  <a:lnTo>
                    <a:pt x="664" y="170"/>
                  </a:lnTo>
                  <a:lnTo>
                    <a:pt x="691" y="170"/>
                  </a:lnTo>
                  <a:lnTo>
                    <a:pt x="706" y="170"/>
                  </a:lnTo>
                  <a:lnTo>
                    <a:pt x="691" y="170"/>
                  </a:lnTo>
                  <a:lnTo>
                    <a:pt x="706" y="190"/>
                  </a:lnTo>
                  <a:lnTo>
                    <a:pt x="706" y="170"/>
                  </a:lnTo>
                  <a:lnTo>
                    <a:pt x="752" y="170"/>
                  </a:lnTo>
                  <a:lnTo>
                    <a:pt x="780" y="155"/>
                  </a:lnTo>
                  <a:lnTo>
                    <a:pt x="794" y="141"/>
                  </a:lnTo>
                  <a:lnTo>
                    <a:pt x="809" y="109"/>
                  </a:lnTo>
                  <a:lnTo>
                    <a:pt x="840" y="109"/>
                  </a:lnTo>
                  <a:lnTo>
                    <a:pt x="840" y="141"/>
                  </a:lnTo>
                  <a:lnTo>
                    <a:pt x="809" y="170"/>
                  </a:lnTo>
                  <a:lnTo>
                    <a:pt x="840" y="170"/>
                  </a:lnTo>
                  <a:lnTo>
                    <a:pt x="855" y="155"/>
                  </a:lnTo>
                  <a:lnTo>
                    <a:pt x="855" y="141"/>
                  </a:lnTo>
                  <a:lnTo>
                    <a:pt x="897" y="109"/>
                  </a:lnTo>
                  <a:lnTo>
                    <a:pt x="883" y="141"/>
                  </a:lnTo>
                  <a:lnTo>
                    <a:pt x="855" y="155"/>
                  </a:lnTo>
                  <a:lnTo>
                    <a:pt x="840" y="170"/>
                  </a:lnTo>
                  <a:lnTo>
                    <a:pt x="809" y="190"/>
                  </a:lnTo>
                  <a:lnTo>
                    <a:pt x="794" y="220"/>
                  </a:lnTo>
                  <a:lnTo>
                    <a:pt x="780" y="236"/>
                  </a:lnTo>
                  <a:lnTo>
                    <a:pt x="794" y="220"/>
                  </a:lnTo>
                  <a:lnTo>
                    <a:pt x="809" y="190"/>
                  </a:lnTo>
                  <a:lnTo>
                    <a:pt x="809" y="170"/>
                  </a:lnTo>
                  <a:lnTo>
                    <a:pt x="840" y="155"/>
                  </a:lnTo>
                  <a:lnTo>
                    <a:pt x="809" y="155"/>
                  </a:lnTo>
                  <a:lnTo>
                    <a:pt x="794" y="155"/>
                  </a:lnTo>
                  <a:lnTo>
                    <a:pt x="780" y="170"/>
                  </a:lnTo>
                  <a:lnTo>
                    <a:pt x="752" y="170"/>
                  </a:lnTo>
                  <a:lnTo>
                    <a:pt x="721" y="170"/>
                  </a:lnTo>
                  <a:lnTo>
                    <a:pt x="706" y="170"/>
                  </a:lnTo>
                  <a:lnTo>
                    <a:pt x="691" y="170"/>
                  </a:lnTo>
                  <a:lnTo>
                    <a:pt x="647" y="170"/>
                  </a:lnTo>
                  <a:lnTo>
                    <a:pt x="633" y="170"/>
                  </a:lnTo>
                  <a:lnTo>
                    <a:pt x="633" y="141"/>
                  </a:lnTo>
                  <a:lnTo>
                    <a:pt x="633" y="109"/>
                  </a:lnTo>
                  <a:lnTo>
                    <a:pt x="647" y="109"/>
                  </a:lnTo>
                  <a:lnTo>
                    <a:pt x="664" y="95"/>
                  </a:lnTo>
                  <a:lnTo>
                    <a:pt x="664" y="76"/>
                  </a:lnTo>
                  <a:lnTo>
                    <a:pt x="664" y="95"/>
                  </a:lnTo>
                  <a:lnTo>
                    <a:pt x="633" y="109"/>
                  </a:lnTo>
                  <a:lnTo>
                    <a:pt x="603" y="109"/>
                  </a:lnTo>
                  <a:lnTo>
                    <a:pt x="576" y="109"/>
                  </a:lnTo>
                  <a:lnTo>
                    <a:pt x="515" y="141"/>
                  </a:lnTo>
                  <a:lnTo>
                    <a:pt x="487" y="141"/>
                  </a:lnTo>
                  <a:lnTo>
                    <a:pt x="471" y="141"/>
                  </a:lnTo>
                  <a:lnTo>
                    <a:pt x="487" y="141"/>
                  </a:lnTo>
                  <a:lnTo>
                    <a:pt x="487" y="109"/>
                  </a:lnTo>
                  <a:lnTo>
                    <a:pt x="515" y="109"/>
                  </a:lnTo>
                  <a:lnTo>
                    <a:pt x="544" y="109"/>
                  </a:lnTo>
                  <a:lnTo>
                    <a:pt x="576" y="76"/>
                  </a:lnTo>
                  <a:lnTo>
                    <a:pt x="559" y="76"/>
                  </a:lnTo>
                  <a:lnTo>
                    <a:pt x="515" y="95"/>
                  </a:lnTo>
                  <a:lnTo>
                    <a:pt x="487" y="109"/>
                  </a:lnTo>
                  <a:lnTo>
                    <a:pt x="456" y="141"/>
                  </a:lnTo>
                  <a:lnTo>
                    <a:pt x="427" y="141"/>
                  </a:lnTo>
                  <a:lnTo>
                    <a:pt x="399" y="141"/>
                  </a:lnTo>
                  <a:lnTo>
                    <a:pt x="414" y="141"/>
                  </a:lnTo>
                  <a:lnTo>
                    <a:pt x="414" y="109"/>
                  </a:lnTo>
                  <a:lnTo>
                    <a:pt x="427" y="109"/>
                  </a:lnTo>
                  <a:lnTo>
                    <a:pt x="414" y="109"/>
                  </a:lnTo>
                  <a:lnTo>
                    <a:pt x="399" y="109"/>
                  </a:lnTo>
                  <a:lnTo>
                    <a:pt x="368" y="109"/>
                  </a:lnTo>
                  <a:lnTo>
                    <a:pt x="414" y="109"/>
                  </a:lnTo>
                  <a:lnTo>
                    <a:pt x="456" y="76"/>
                  </a:lnTo>
                  <a:lnTo>
                    <a:pt x="487" y="46"/>
                  </a:lnTo>
                  <a:lnTo>
                    <a:pt x="487" y="30"/>
                  </a:lnTo>
                  <a:lnTo>
                    <a:pt x="487" y="0"/>
                  </a:lnTo>
                  <a:lnTo>
                    <a:pt x="487" y="30"/>
                  </a:lnTo>
                  <a:lnTo>
                    <a:pt x="487" y="46"/>
                  </a:lnTo>
                  <a:lnTo>
                    <a:pt x="456" y="95"/>
                  </a:lnTo>
                  <a:lnTo>
                    <a:pt x="427" y="109"/>
                  </a:lnTo>
                  <a:lnTo>
                    <a:pt x="427" y="141"/>
                  </a:lnTo>
                  <a:lnTo>
                    <a:pt x="427" y="170"/>
                  </a:lnTo>
                  <a:lnTo>
                    <a:pt x="427" y="220"/>
                  </a:lnTo>
                  <a:lnTo>
                    <a:pt x="456" y="190"/>
                  </a:lnTo>
                  <a:lnTo>
                    <a:pt x="456" y="170"/>
                  </a:lnTo>
                  <a:lnTo>
                    <a:pt x="471" y="170"/>
                  </a:lnTo>
                  <a:lnTo>
                    <a:pt x="427" y="220"/>
                  </a:lnTo>
                  <a:lnTo>
                    <a:pt x="414" y="220"/>
                  </a:lnTo>
                  <a:lnTo>
                    <a:pt x="368" y="249"/>
                  </a:lnTo>
                  <a:lnTo>
                    <a:pt x="368" y="299"/>
                  </a:lnTo>
                  <a:lnTo>
                    <a:pt x="471" y="220"/>
                  </a:lnTo>
                  <a:lnTo>
                    <a:pt x="487" y="220"/>
                  </a:lnTo>
                  <a:lnTo>
                    <a:pt x="487" y="190"/>
                  </a:lnTo>
                  <a:lnTo>
                    <a:pt x="502" y="170"/>
                  </a:lnTo>
                  <a:lnTo>
                    <a:pt x="502" y="190"/>
                  </a:lnTo>
                  <a:lnTo>
                    <a:pt x="487" y="220"/>
                  </a:lnTo>
                  <a:lnTo>
                    <a:pt x="487" y="249"/>
                  </a:lnTo>
                  <a:lnTo>
                    <a:pt x="487" y="285"/>
                  </a:lnTo>
                  <a:lnTo>
                    <a:pt x="471" y="299"/>
                  </a:lnTo>
                  <a:lnTo>
                    <a:pt x="487" y="330"/>
                  </a:lnTo>
                  <a:lnTo>
                    <a:pt x="487" y="285"/>
                  </a:lnTo>
                  <a:lnTo>
                    <a:pt x="502" y="249"/>
                  </a:lnTo>
                  <a:lnTo>
                    <a:pt x="515" y="236"/>
                  </a:lnTo>
                  <a:lnTo>
                    <a:pt x="515" y="220"/>
                  </a:lnTo>
                  <a:lnTo>
                    <a:pt x="515" y="190"/>
                  </a:lnTo>
                  <a:lnTo>
                    <a:pt x="515" y="220"/>
                  </a:lnTo>
                  <a:lnTo>
                    <a:pt x="502" y="220"/>
                  </a:lnTo>
                  <a:lnTo>
                    <a:pt x="487" y="249"/>
                  </a:lnTo>
                  <a:lnTo>
                    <a:pt x="487" y="285"/>
                  </a:lnTo>
                  <a:lnTo>
                    <a:pt x="471" y="330"/>
                  </a:lnTo>
                  <a:lnTo>
                    <a:pt x="487" y="330"/>
                  </a:lnTo>
                  <a:lnTo>
                    <a:pt x="487" y="299"/>
                  </a:lnTo>
                  <a:lnTo>
                    <a:pt x="487" y="249"/>
                  </a:lnTo>
                  <a:lnTo>
                    <a:pt x="487" y="236"/>
                  </a:lnTo>
                  <a:lnTo>
                    <a:pt x="515" y="236"/>
                  </a:lnTo>
                  <a:lnTo>
                    <a:pt x="515" y="220"/>
                  </a:lnTo>
                  <a:lnTo>
                    <a:pt x="487" y="220"/>
                  </a:lnTo>
                  <a:lnTo>
                    <a:pt x="427" y="220"/>
                  </a:lnTo>
                  <a:lnTo>
                    <a:pt x="414" y="220"/>
                  </a:lnTo>
                  <a:lnTo>
                    <a:pt x="368" y="249"/>
                  </a:lnTo>
                  <a:lnTo>
                    <a:pt x="338" y="249"/>
                  </a:lnTo>
                  <a:lnTo>
                    <a:pt x="368" y="249"/>
                  </a:lnTo>
                  <a:lnTo>
                    <a:pt x="368" y="220"/>
                  </a:lnTo>
                  <a:lnTo>
                    <a:pt x="368" y="170"/>
                  </a:lnTo>
                  <a:lnTo>
                    <a:pt x="399" y="170"/>
                  </a:lnTo>
                  <a:lnTo>
                    <a:pt x="399" y="155"/>
                  </a:lnTo>
                  <a:lnTo>
                    <a:pt x="368" y="155"/>
                  </a:lnTo>
                  <a:lnTo>
                    <a:pt x="368" y="170"/>
                  </a:lnTo>
                  <a:lnTo>
                    <a:pt x="353" y="170"/>
                  </a:lnTo>
                  <a:lnTo>
                    <a:pt x="353" y="190"/>
                  </a:lnTo>
                  <a:lnTo>
                    <a:pt x="353" y="170"/>
                  </a:lnTo>
                  <a:lnTo>
                    <a:pt x="353" y="155"/>
                  </a:lnTo>
                  <a:lnTo>
                    <a:pt x="353" y="109"/>
                  </a:lnTo>
                  <a:lnTo>
                    <a:pt x="353" y="141"/>
                  </a:lnTo>
                  <a:lnTo>
                    <a:pt x="353" y="155"/>
                  </a:lnTo>
                  <a:lnTo>
                    <a:pt x="368" y="170"/>
                  </a:lnTo>
                  <a:lnTo>
                    <a:pt x="353" y="170"/>
                  </a:lnTo>
                  <a:lnTo>
                    <a:pt x="326" y="141"/>
                  </a:lnTo>
                  <a:lnTo>
                    <a:pt x="326" y="109"/>
                  </a:lnTo>
                  <a:lnTo>
                    <a:pt x="280" y="95"/>
                  </a:lnTo>
                  <a:lnTo>
                    <a:pt x="265" y="95"/>
                  </a:lnTo>
                  <a:lnTo>
                    <a:pt x="265" y="46"/>
                  </a:lnTo>
                  <a:lnTo>
                    <a:pt x="237" y="46"/>
                  </a:lnTo>
                  <a:lnTo>
                    <a:pt x="265" y="46"/>
                  </a:lnTo>
                  <a:lnTo>
                    <a:pt x="265" y="95"/>
                  </a:lnTo>
                  <a:lnTo>
                    <a:pt x="280" y="109"/>
                  </a:lnTo>
                  <a:lnTo>
                    <a:pt x="326" y="109"/>
                  </a:lnTo>
                  <a:lnTo>
                    <a:pt x="338" y="109"/>
                  </a:lnTo>
                  <a:lnTo>
                    <a:pt x="353" y="141"/>
                  </a:lnTo>
                  <a:lnTo>
                    <a:pt x="368" y="155"/>
                  </a:lnTo>
                  <a:lnTo>
                    <a:pt x="368" y="170"/>
                  </a:lnTo>
                  <a:lnTo>
                    <a:pt x="368" y="190"/>
                  </a:lnTo>
                  <a:lnTo>
                    <a:pt x="414" y="190"/>
                  </a:lnTo>
                  <a:lnTo>
                    <a:pt x="368" y="190"/>
                  </a:lnTo>
                  <a:lnTo>
                    <a:pt x="368" y="170"/>
                  </a:lnTo>
                  <a:lnTo>
                    <a:pt x="399" y="170"/>
                  </a:lnTo>
                  <a:lnTo>
                    <a:pt x="427" y="190"/>
                  </a:lnTo>
                  <a:lnTo>
                    <a:pt x="471" y="220"/>
                  </a:lnTo>
                  <a:lnTo>
                    <a:pt x="471" y="236"/>
                  </a:lnTo>
                  <a:lnTo>
                    <a:pt x="487" y="249"/>
                  </a:lnTo>
                  <a:lnTo>
                    <a:pt x="502" y="249"/>
                  </a:lnTo>
                  <a:lnTo>
                    <a:pt x="487" y="249"/>
                  </a:lnTo>
                  <a:lnTo>
                    <a:pt x="487" y="220"/>
                  </a:lnTo>
                  <a:lnTo>
                    <a:pt x="502" y="220"/>
                  </a:lnTo>
                  <a:lnTo>
                    <a:pt x="515" y="220"/>
                  </a:lnTo>
                  <a:lnTo>
                    <a:pt x="515" y="249"/>
                  </a:lnTo>
                  <a:lnTo>
                    <a:pt x="515" y="236"/>
                  </a:lnTo>
                  <a:lnTo>
                    <a:pt x="502" y="220"/>
                  </a:lnTo>
                  <a:lnTo>
                    <a:pt x="487" y="220"/>
                  </a:lnTo>
                  <a:lnTo>
                    <a:pt x="471" y="220"/>
                  </a:lnTo>
                  <a:lnTo>
                    <a:pt x="456" y="190"/>
                  </a:lnTo>
                  <a:lnTo>
                    <a:pt x="427" y="190"/>
                  </a:lnTo>
                  <a:lnTo>
                    <a:pt x="427" y="170"/>
                  </a:lnTo>
                  <a:lnTo>
                    <a:pt x="487" y="170"/>
                  </a:lnTo>
                  <a:lnTo>
                    <a:pt x="515" y="170"/>
                  </a:lnTo>
                  <a:lnTo>
                    <a:pt x="576" y="170"/>
                  </a:lnTo>
                  <a:lnTo>
                    <a:pt x="603" y="170"/>
                  </a:lnTo>
                  <a:lnTo>
                    <a:pt x="633" y="170"/>
                  </a:lnTo>
                  <a:lnTo>
                    <a:pt x="647" y="170"/>
                  </a:lnTo>
                  <a:lnTo>
                    <a:pt x="633" y="170"/>
                  </a:lnTo>
                  <a:lnTo>
                    <a:pt x="664" y="170"/>
                  </a:lnTo>
                  <a:lnTo>
                    <a:pt x="691" y="170"/>
                  </a:lnTo>
                  <a:lnTo>
                    <a:pt x="664" y="170"/>
                  </a:lnTo>
                  <a:lnTo>
                    <a:pt x="633" y="170"/>
                  </a:lnTo>
                  <a:lnTo>
                    <a:pt x="618" y="170"/>
                  </a:lnTo>
                  <a:lnTo>
                    <a:pt x="618" y="190"/>
                  </a:lnTo>
                  <a:lnTo>
                    <a:pt x="603" y="220"/>
                  </a:lnTo>
                  <a:lnTo>
                    <a:pt x="618" y="220"/>
                  </a:lnTo>
                  <a:lnTo>
                    <a:pt x="633" y="170"/>
                  </a:lnTo>
                  <a:lnTo>
                    <a:pt x="664" y="170"/>
                  </a:lnTo>
                  <a:lnTo>
                    <a:pt x="691" y="170"/>
                  </a:lnTo>
                  <a:lnTo>
                    <a:pt x="706" y="170"/>
                  </a:lnTo>
                  <a:lnTo>
                    <a:pt x="706" y="155"/>
                  </a:lnTo>
                  <a:lnTo>
                    <a:pt x="721" y="155"/>
                  </a:lnTo>
                  <a:lnTo>
                    <a:pt x="706" y="170"/>
                  </a:lnTo>
                  <a:lnTo>
                    <a:pt x="691" y="170"/>
                  </a:lnTo>
                  <a:lnTo>
                    <a:pt x="706" y="170"/>
                  </a:lnTo>
                  <a:lnTo>
                    <a:pt x="721" y="170"/>
                  </a:lnTo>
                  <a:lnTo>
                    <a:pt x="706" y="170"/>
                  </a:lnTo>
                  <a:lnTo>
                    <a:pt x="721" y="170"/>
                  </a:lnTo>
                  <a:lnTo>
                    <a:pt x="706" y="170"/>
                  </a:lnTo>
                  <a:lnTo>
                    <a:pt x="706" y="190"/>
                  </a:lnTo>
                  <a:lnTo>
                    <a:pt x="691" y="190"/>
                  </a:lnTo>
                  <a:lnTo>
                    <a:pt x="706" y="190"/>
                  </a:lnTo>
                  <a:lnTo>
                    <a:pt x="752" y="190"/>
                  </a:lnTo>
                  <a:lnTo>
                    <a:pt x="780" y="190"/>
                  </a:lnTo>
                  <a:lnTo>
                    <a:pt x="794" y="170"/>
                  </a:lnTo>
                  <a:lnTo>
                    <a:pt x="809" y="170"/>
                  </a:lnTo>
                  <a:lnTo>
                    <a:pt x="809" y="141"/>
                  </a:lnTo>
                  <a:lnTo>
                    <a:pt x="794" y="155"/>
                  </a:lnTo>
                  <a:lnTo>
                    <a:pt x="780" y="170"/>
                  </a:lnTo>
                  <a:lnTo>
                    <a:pt x="767" y="170"/>
                  </a:lnTo>
                  <a:lnTo>
                    <a:pt x="752" y="170"/>
                  </a:lnTo>
                  <a:lnTo>
                    <a:pt x="706" y="170"/>
                  </a:lnTo>
                  <a:lnTo>
                    <a:pt x="664" y="170"/>
                  </a:lnTo>
                  <a:lnTo>
                    <a:pt x="633" y="170"/>
                  </a:lnTo>
                  <a:lnTo>
                    <a:pt x="603" y="155"/>
                  </a:lnTo>
                  <a:lnTo>
                    <a:pt x="559" y="155"/>
                  </a:lnTo>
                  <a:lnTo>
                    <a:pt x="515" y="155"/>
                  </a:lnTo>
                  <a:lnTo>
                    <a:pt x="487" y="155"/>
                  </a:lnTo>
                  <a:lnTo>
                    <a:pt x="471" y="155"/>
                  </a:lnTo>
                  <a:lnTo>
                    <a:pt x="427" y="155"/>
                  </a:lnTo>
                  <a:lnTo>
                    <a:pt x="427" y="170"/>
                  </a:lnTo>
                </a:path>
              </a:pathLst>
            </a:custGeom>
            <a:noFill/>
            <a:ln w="11113">
              <a:solidFill>
                <a:srgbClr val="000000"/>
              </a:solidFill>
              <a:prstDash val="solid"/>
              <a:round/>
              <a:headEnd/>
              <a:tailEnd/>
            </a:ln>
          </p:spPr>
          <p:txBody>
            <a:bodyPr>
              <a:prstTxWarp prst="textNoShape">
                <a:avLst/>
              </a:prstTxWarp>
            </a:bodyPr>
            <a:lstStyle/>
            <a:p>
              <a:pPr defTabSz="914400"/>
              <a:endParaRPr lang="en-US" sz="2400" i="1" smtClean="0">
                <a:solidFill>
                  <a:srgbClr val="000000"/>
                </a:solidFill>
                <a:latin typeface="Times New Roman" charset="0"/>
              </a:endParaRPr>
            </a:p>
          </p:txBody>
        </p:sp>
        <p:sp>
          <p:nvSpPr>
            <p:cNvPr id="15634" name="Freeform 562"/>
            <p:cNvSpPr>
              <a:spLocks/>
            </p:cNvSpPr>
            <p:nvPr/>
          </p:nvSpPr>
          <p:spPr bwMode="auto">
            <a:xfrm>
              <a:off x="3613" y="3193"/>
              <a:ext cx="478" cy="196"/>
            </a:xfrm>
            <a:custGeom>
              <a:avLst/>
              <a:gdLst>
                <a:gd name="T0" fmla="*/ 280 w 956"/>
                <a:gd name="T1" fmla="*/ 142 h 394"/>
                <a:gd name="T2" fmla="*/ 317 w 956"/>
                <a:gd name="T3" fmla="*/ 95 h 394"/>
                <a:gd name="T4" fmla="*/ 346 w 956"/>
                <a:gd name="T5" fmla="*/ 77 h 394"/>
                <a:gd name="T6" fmla="*/ 397 w 956"/>
                <a:gd name="T7" fmla="*/ 95 h 394"/>
                <a:gd name="T8" fmla="*/ 449 w 956"/>
                <a:gd name="T9" fmla="*/ 54 h 394"/>
                <a:gd name="T10" fmla="*/ 465 w 956"/>
                <a:gd name="T11" fmla="*/ 77 h 394"/>
                <a:gd name="T12" fmla="*/ 478 w 956"/>
                <a:gd name="T13" fmla="*/ 77 h 394"/>
                <a:gd name="T14" fmla="*/ 397 w 956"/>
                <a:gd name="T15" fmla="*/ 95 h 394"/>
                <a:gd name="T16" fmla="*/ 302 w 956"/>
                <a:gd name="T17" fmla="*/ 54 h 394"/>
                <a:gd name="T18" fmla="*/ 236 w 956"/>
                <a:gd name="T19" fmla="*/ 109 h 394"/>
                <a:gd name="T20" fmla="*/ 184 w 956"/>
                <a:gd name="T21" fmla="*/ 95 h 394"/>
                <a:gd name="T22" fmla="*/ 89 w 956"/>
                <a:gd name="T23" fmla="*/ 85 h 394"/>
                <a:gd name="T24" fmla="*/ 44 w 956"/>
                <a:gd name="T25" fmla="*/ 85 h 394"/>
                <a:gd name="T26" fmla="*/ 0 w 956"/>
                <a:gd name="T27" fmla="*/ 124 h 394"/>
                <a:gd name="T28" fmla="*/ 89 w 956"/>
                <a:gd name="T29" fmla="*/ 109 h 394"/>
                <a:gd name="T30" fmla="*/ 112 w 956"/>
                <a:gd name="T31" fmla="*/ 109 h 394"/>
                <a:gd name="T32" fmla="*/ 156 w 956"/>
                <a:gd name="T33" fmla="*/ 164 h 394"/>
                <a:gd name="T34" fmla="*/ 177 w 956"/>
                <a:gd name="T35" fmla="*/ 164 h 394"/>
                <a:gd name="T36" fmla="*/ 214 w 956"/>
                <a:gd name="T37" fmla="*/ 164 h 394"/>
                <a:gd name="T38" fmla="*/ 214 w 956"/>
                <a:gd name="T39" fmla="*/ 124 h 394"/>
                <a:gd name="T40" fmla="*/ 258 w 956"/>
                <a:gd name="T41" fmla="*/ 164 h 394"/>
                <a:gd name="T42" fmla="*/ 302 w 956"/>
                <a:gd name="T43" fmla="*/ 164 h 394"/>
                <a:gd name="T44" fmla="*/ 346 w 956"/>
                <a:gd name="T45" fmla="*/ 109 h 394"/>
                <a:gd name="T46" fmla="*/ 384 w 956"/>
                <a:gd name="T47" fmla="*/ 85 h 394"/>
                <a:gd name="T48" fmla="*/ 420 w 956"/>
                <a:gd name="T49" fmla="*/ 109 h 394"/>
                <a:gd name="T50" fmla="*/ 455 w 956"/>
                <a:gd name="T51" fmla="*/ 95 h 394"/>
                <a:gd name="T52" fmla="*/ 455 w 956"/>
                <a:gd name="T53" fmla="*/ 124 h 394"/>
                <a:gd name="T54" fmla="*/ 346 w 956"/>
                <a:gd name="T55" fmla="*/ 109 h 394"/>
                <a:gd name="T56" fmla="*/ 317 w 956"/>
                <a:gd name="T57" fmla="*/ 95 h 394"/>
                <a:gd name="T58" fmla="*/ 317 w 956"/>
                <a:gd name="T59" fmla="*/ 85 h 394"/>
                <a:gd name="T60" fmla="*/ 258 w 956"/>
                <a:gd name="T61" fmla="*/ 85 h 394"/>
                <a:gd name="T62" fmla="*/ 112 w 956"/>
                <a:gd name="T63" fmla="*/ 95 h 394"/>
                <a:gd name="T64" fmla="*/ 112 w 956"/>
                <a:gd name="T65" fmla="*/ 124 h 394"/>
                <a:gd name="T66" fmla="*/ 112 w 956"/>
                <a:gd name="T67" fmla="*/ 142 h 394"/>
                <a:gd name="T68" fmla="*/ 244 w 956"/>
                <a:gd name="T69" fmla="*/ 95 h 394"/>
                <a:gd name="T70" fmla="*/ 302 w 956"/>
                <a:gd name="T71" fmla="*/ 109 h 394"/>
                <a:gd name="T72" fmla="*/ 177 w 956"/>
                <a:gd name="T73" fmla="*/ 85 h 394"/>
                <a:gd name="T74" fmla="*/ 184 w 956"/>
                <a:gd name="T75" fmla="*/ 85 h 394"/>
                <a:gd name="T76" fmla="*/ 353 w 956"/>
                <a:gd name="T77" fmla="*/ 54 h 394"/>
                <a:gd name="T78" fmla="*/ 397 w 956"/>
                <a:gd name="T79" fmla="*/ 85 h 394"/>
                <a:gd name="T80" fmla="*/ 332 w 956"/>
                <a:gd name="T81" fmla="*/ 109 h 394"/>
                <a:gd name="T82" fmla="*/ 272 w 956"/>
                <a:gd name="T83" fmla="*/ 85 h 394"/>
                <a:gd name="T84" fmla="*/ 353 w 956"/>
                <a:gd name="T85" fmla="*/ 95 h 394"/>
                <a:gd name="T86" fmla="*/ 442 w 956"/>
                <a:gd name="T87" fmla="*/ 70 h 394"/>
                <a:gd name="T88" fmla="*/ 376 w 956"/>
                <a:gd name="T89" fmla="*/ 85 h 394"/>
                <a:gd name="T90" fmla="*/ 302 w 956"/>
                <a:gd name="T91" fmla="*/ 54 h 394"/>
                <a:gd name="T92" fmla="*/ 228 w 956"/>
                <a:gd name="T93" fmla="*/ 70 h 394"/>
                <a:gd name="T94" fmla="*/ 244 w 956"/>
                <a:gd name="T95" fmla="*/ 0 h 394"/>
                <a:gd name="T96" fmla="*/ 184 w 956"/>
                <a:gd name="T97" fmla="*/ 124 h 394"/>
                <a:gd name="T98" fmla="*/ 251 w 956"/>
                <a:gd name="T99" fmla="*/ 124 h 394"/>
                <a:gd name="T100" fmla="*/ 258 w 956"/>
                <a:gd name="T101" fmla="*/ 117 h 394"/>
                <a:gd name="T102" fmla="*/ 184 w 956"/>
                <a:gd name="T103" fmla="*/ 85 h 394"/>
                <a:gd name="T104" fmla="*/ 133 w 956"/>
                <a:gd name="T105" fmla="*/ 47 h 394"/>
                <a:gd name="T106" fmla="*/ 184 w 956"/>
                <a:gd name="T107" fmla="*/ 95 h 394"/>
                <a:gd name="T108" fmla="*/ 258 w 956"/>
                <a:gd name="T109" fmla="*/ 117 h 394"/>
                <a:gd name="T110" fmla="*/ 317 w 956"/>
                <a:gd name="T111" fmla="*/ 85 h 394"/>
                <a:gd name="T112" fmla="*/ 353 w 956"/>
                <a:gd name="T113" fmla="*/ 77 h 394"/>
                <a:gd name="T114" fmla="*/ 390 w 956"/>
                <a:gd name="T115" fmla="*/ 95 h 394"/>
                <a:gd name="T116" fmla="*/ 258 w 956"/>
                <a:gd name="T117" fmla="*/ 77 h 3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56" h="394">
                  <a:moveTo>
                    <a:pt x="487" y="220"/>
                  </a:moveTo>
                  <a:lnTo>
                    <a:pt x="487" y="220"/>
                  </a:lnTo>
                  <a:lnTo>
                    <a:pt x="487" y="170"/>
                  </a:lnTo>
                  <a:lnTo>
                    <a:pt x="502" y="141"/>
                  </a:lnTo>
                  <a:lnTo>
                    <a:pt x="502" y="109"/>
                  </a:lnTo>
                  <a:lnTo>
                    <a:pt x="515" y="95"/>
                  </a:lnTo>
                  <a:lnTo>
                    <a:pt x="515" y="76"/>
                  </a:lnTo>
                  <a:lnTo>
                    <a:pt x="515" y="109"/>
                  </a:lnTo>
                  <a:lnTo>
                    <a:pt x="559" y="109"/>
                  </a:lnTo>
                  <a:lnTo>
                    <a:pt x="559" y="170"/>
                  </a:lnTo>
                  <a:lnTo>
                    <a:pt x="559" y="220"/>
                  </a:lnTo>
                  <a:lnTo>
                    <a:pt x="559" y="249"/>
                  </a:lnTo>
                  <a:lnTo>
                    <a:pt x="559" y="285"/>
                  </a:lnTo>
                  <a:lnTo>
                    <a:pt x="559" y="330"/>
                  </a:lnTo>
                  <a:lnTo>
                    <a:pt x="559" y="344"/>
                  </a:lnTo>
                  <a:lnTo>
                    <a:pt x="559" y="380"/>
                  </a:lnTo>
                  <a:lnTo>
                    <a:pt x="559" y="394"/>
                  </a:lnTo>
                  <a:lnTo>
                    <a:pt x="559" y="380"/>
                  </a:lnTo>
                  <a:lnTo>
                    <a:pt x="559" y="344"/>
                  </a:lnTo>
                  <a:lnTo>
                    <a:pt x="559" y="330"/>
                  </a:lnTo>
                  <a:lnTo>
                    <a:pt x="576" y="330"/>
                  </a:lnTo>
                  <a:lnTo>
                    <a:pt x="603" y="299"/>
                  </a:lnTo>
                  <a:lnTo>
                    <a:pt x="603" y="249"/>
                  </a:lnTo>
                  <a:lnTo>
                    <a:pt x="618" y="236"/>
                  </a:lnTo>
                  <a:lnTo>
                    <a:pt x="633" y="220"/>
                  </a:lnTo>
                  <a:lnTo>
                    <a:pt x="633" y="190"/>
                  </a:lnTo>
                  <a:lnTo>
                    <a:pt x="633" y="170"/>
                  </a:lnTo>
                  <a:lnTo>
                    <a:pt x="633" y="190"/>
                  </a:lnTo>
                  <a:lnTo>
                    <a:pt x="633" y="220"/>
                  </a:lnTo>
                  <a:lnTo>
                    <a:pt x="633" y="236"/>
                  </a:lnTo>
                  <a:lnTo>
                    <a:pt x="633" y="249"/>
                  </a:lnTo>
                  <a:lnTo>
                    <a:pt x="633" y="299"/>
                  </a:lnTo>
                  <a:lnTo>
                    <a:pt x="633" y="330"/>
                  </a:lnTo>
                  <a:lnTo>
                    <a:pt x="633" y="285"/>
                  </a:lnTo>
                  <a:lnTo>
                    <a:pt x="647" y="249"/>
                  </a:lnTo>
                  <a:lnTo>
                    <a:pt x="664" y="220"/>
                  </a:lnTo>
                  <a:lnTo>
                    <a:pt x="664" y="190"/>
                  </a:lnTo>
                  <a:lnTo>
                    <a:pt x="691" y="170"/>
                  </a:lnTo>
                  <a:lnTo>
                    <a:pt x="691" y="155"/>
                  </a:lnTo>
                  <a:lnTo>
                    <a:pt x="706" y="109"/>
                  </a:lnTo>
                  <a:lnTo>
                    <a:pt x="706" y="141"/>
                  </a:lnTo>
                  <a:lnTo>
                    <a:pt x="706" y="170"/>
                  </a:lnTo>
                  <a:lnTo>
                    <a:pt x="706" y="220"/>
                  </a:lnTo>
                  <a:lnTo>
                    <a:pt x="721" y="249"/>
                  </a:lnTo>
                  <a:lnTo>
                    <a:pt x="721" y="220"/>
                  </a:lnTo>
                  <a:lnTo>
                    <a:pt x="752" y="190"/>
                  </a:lnTo>
                  <a:lnTo>
                    <a:pt x="752" y="170"/>
                  </a:lnTo>
                  <a:lnTo>
                    <a:pt x="767" y="170"/>
                  </a:lnTo>
                  <a:lnTo>
                    <a:pt x="780" y="141"/>
                  </a:lnTo>
                  <a:lnTo>
                    <a:pt x="794" y="141"/>
                  </a:lnTo>
                  <a:lnTo>
                    <a:pt x="794" y="170"/>
                  </a:lnTo>
                  <a:lnTo>
                    <a:pt x="794" y="190"/>
                  </a:lnTo>
                  <a:lnTo>
                    <a:pt x="794" y="220"/>
                  </a:lnTo>
                  <a:lnTo>
                    <a:pt x="794" y="236"/>
                  </a:lnTo>
                  <a:lnTo>
                    <a:pt x="794" y="249"/>
                  </a:lnTo>
                  <a:lnTo>
                    <a:pt x="794" y="299"/>
                  </a:lnTo>
                  <a:lnTo>
                    <a:pt x="794" y="330"/>
                  </a:lnTo>
                  <a:lnTo>
                    <a:pt x="794" y="299"/>
                  </a:lnTo>
                  <a:lnTo>
                    <a:pt x="809" y="249"/>
                  </a:lnTo>
                  <a:lnTo>
                    <a:pt x="809" y="236"/>
                  </a:lnTo>
                  <a:lnTo>
                    <a:pt x="840" y="220"/>
                  </a:lnTo>
                  <a:lnTo>
                    <a:pt x="883" y="170"/>
                  </a:lnTo>
                  <a:lnTo>
                    <a:pt x="897" y="170"/>
                  </a:lnTo>
                  <a:lnTo>
                    <a:pt x="897" y="141"/>
                  </a:lnTo>
                  <a:lnTo>
                    <a:pt x="897" y="109"/>
                  </a:lnTo>
                  <a:lnTo>
                    <a:pt x="897" y="95"/>
                  </a:lnTo>
                  <a:lnTo>
                    <a:pt x="897" y="46"/>
                  </a:lnTo>
                  <a:lnTo>
                    <a:pt x="897" y="76"/>
                  </a:lnTo>
                  <a:lnTo>
                    <a:pt x="897" y="95"/>
                  </a:lnTo>
                  <a:lnTo>
                    <a:pt x="897" y="109"/>
                  </a:lnTo>
                  <a:lnTo>
                    <a:pt x="897" y="141"/>
                  </a:lnTo>
                  <a:lnTo>
                    <a:pt x="897" y="170"/>
                  </a:lnTo>
                  <a:lnTo>
                    <a:pt x="897" y="220"/>
                  </a:lnTo>
                  <a:lnTo>
                    <a:pt x="910" y="220"/>
                  </a:lnTo>
                  <a:lnTo>
                    <a:pt x="910" y="170"/>
                  </a:lnTo>
                  <a:lnTo>
                    <a:pt x="929" y="170"/>
                  </a:lnTo>
                  <a:lnTo>
                    <a:pt x="929" y="141"/>
                  </a:lnTo>
                  <a:lnTo>
                    <a:pt x="929" y="155"/>
                  </a:lnTo>
                  <a:lnTo>
                    <a:pt x="929" y="170"/>
                  </a:lnTo>
                  <a:lnTo>
                    <a:pt x="943" y="220"/>
                  </a:lnTo>
                  <a:lnTo>
                    <a:pt x="943" y="249"/>
                  </a:lnTo>
                  <a:lnTo>
                    <a:pt x="943" y="285"/>
                  </a:lnTo>
                  <a:lnTo>
                    <a:pt x="943" y="330"/>
                  </a:lnTo>
                  <a:lnTo>
                    <a:pt x="943" y="299"/>
                  </a:lnTo>
                  <a:lnTo>
                    <a:pt x="943" y="249"/>
                  </a:lnTo>
                  <a:lnTo>
                    <a:pt x="943" y="236"/>
                  </a:lnTo>
                  <a:lnTo>
                    <a:pt x="943" y="220"/>
                  </a:lnTo>
                  <a:lnTo>
                    <a:pt x="943" y="190"/>
                  </a:lnTo>
                  <a:lnTo>
                    <a:pt x="943" y="170"/>
                  </a:lnTo>
                  <a:lnTo>
                    <a:pt x="943" y="155"/>
                  </a:lnTo>
                  <a:lnTo>
                    <a:pt x="956" y="155"/>
                  </a:lnTo>
                  <a:lnTo>
                    <a:pt x="956" y="170"/>
                  </a:lnTo>
                  <a:lnTo>
                    <a:pt x="943" y="190"/>
                  </a:lnTo>
                  <a:lnTo>
                    <a:pt x="943" y="220"/>
                  </a:lnTo>
                  <a:lnTo>
                    <a:pt x="910" y="236"/>
                  </a:lnTo>
                  <a:lnTo>
                    <a:pt x="897" y="249"/>
                  </a:lnTo>
                  <a:lnTo>
                    <a:pt x="883" y="249"/>
                  </a:lnTo>
                  <a:lnTo>
                    <a:pt x="855" y="249"/>
                  </a:lnTo>
                  <a:lnTo>
                    <a:pt x="855" y="220"/>
                  </a:lnTo>
                  <a:lnTo>
                    <a:pt x="855" y="170"/>
                  </a:lnTo>
                  <a:lnTo>
                    <a:pt x="840" y="170"/>
                  </a:lnTo>
                  <a:lnTo>
                    <a:pt x="809" y="170"/>
                  </a:lnTo>
                  <a:lnTo>
                    <a:pt x="794" y="170"/>
                  </a:lnTo>
                  <a:lnTo>
                    <a:pt x="794" y="190"/>
                  </a:lnTo>
                  <a:lnTo>
                    <a:pt x="780" y="220"/>
                  </a:lnTo>
                  <a:lnTo>
                    <a:pt x="752" y="220"/>
                  </a:lnTo>
                  <a:lnTo>
                    <a:pt x="721" y="220"/>
                  </a:lnTo>
                  <a:lnTo>
                    <a:pt x="706" y="249"/>
                  </a:lnTo>
                  <a:lnTo>
                    <a:pt x="691" y="249"/>
                  </a:lnTo>
                  <a:lnTo>
                    <a:pt x="647" y="249"/>
                  </a:lnTo>
                  <a:lnTo>
                    <a:pt x="647" y="220"/>
                  </a:lnTo>
                  <a:lnTo>
                    <a:pt x="633" y="220"/>
                  </a:lnTo>
                  <a:lnTo>
                    <a:pt x="633" y="170"/>
                  </a:lnTo>
                  <a:lnTo>
                    <a:pt x="633" y="141"/>
                  </a:lnTo>
                  <a:lnTo>
                    <a:pt x="633" y="109"/>
                  </a:lnTo>
                  <a:lnTo>
                    <a:pt x="603" y="95"/>
                  </a:lnTo>
                  <a:lnTo>
                    <a:pt x="603" y="109"/>
                  </a:lnTo>
                  <a:lnTo>
                    <a:pt x="603" y="141"/>
                  </a:lnTo>
                  <a:lnTo>
                    <a:pt x="576" y="170"/>
                  </a:lnTo>
                  <a:lnTo>
                    <a:pt x="544" y="170"/>
                  </a:lnTo>
                  <a:lnTo>
                    <a:pt x="515" y="220"/>
                  </a:lnTo>
                  <a:lnTo>
                    <a:pt x="487" y="236"/>
                  </a:lnTo>
                  <a:lnTo>
                    <a:pt x="487" y="249"/>
                  </a:lnTo>
                  <a:lnTo>
                    <a:pt x="487" y="236"/>
                  </a:lnTo>
                  <a:lnTo>
                    <a:pt x="487" y="220"/>
                  </a:lnTo>
                  <a:lnTo>
                    <a:pt x="487" y="190"/>
                  </a:lnTo>
                  <a:lnTo>
                    <a:pt x="487" y="170"/>
                  </a:lnTo>
                  <a:lnTo>
                    <a:pt x="487" y="155"/>
                  </a:lnTo>
                  <a:lnTo>
                    <a:pt x="487" y="170"/>
                  </a:lnTo>
                  <a:lnTo>
                    <a:pt x="471" y="220"/>
                  </a:lnTo>
                  <a:lnTo>
                    <a:pt x="427" y="236"/>
                  </a:lnTo>
                  <a:lnTo>
                    <a:pt x="427" y="249"/>
                  </a:lnTo>
                  <a:lnTo>
                    <a:pt x="427" y="299"/>
                  </a:lnTo>
                  <a:lnTo>
                    <a:pt x="427" y="285"/>
                  </a:lnTo>
                  <a:lnTo>
                    <a:pt x="427" y="236"/>
                  </a:lnTo>
                  <a:lnTo>
                    <a:pt x="427" y="220"/>
                  </a:lnTo>
                  <a:lnTo>
                    <a:pt x="427" y="170"/>
                  </a:lnTo>
                  <a:lnTo>
                    <a:pt x="427" y="155"/>
                  </a:lnTo>
                  <a:lnTo>
                    <a:pt x="427" y="109"/>
                  </a:lnTo>
                  <a:lnTo>
                    <a:pt x="399" y="109"/>
                  </a:lnTo>
                  <a:lnTo>
                    <a:pt x="399" y="155"/>
                  </a:lnTo>
                  <a:lnTo>
                    <a:pt x="368" y="170"/>
                  </a:lnTo>
                  <a:lnTo>
                    <a:pt x="368" y="190"/>
                  </a:lnTo>
                  <a:lnTo>
                    <a:pt x="353" y="220"/>
                  </a:lnTo>
                  <a:lnTo>
                    <a:pt x="326" y="249"/>
                  </a:lnTo>
                  <a:lnTo>
                    <a:pt x="326" y="285"/>
                  </a:lnTo>
                  <a:lnTo>
                    <a:pt x="311" y="285"/>
                  </a:lnTo>
                  <a:lnTo>
                    <a:pt x="311" y="249"/>
                  </a:lnTo>
                  <a:lnTo>
                    <a:pt x="311" y="220"/>
                  </a:lnTo>
                  <a:lnTo>
                    <a:pt x="280" y="170"/>
                  </a:lnTo>
                  <a:lnTo>
                    <a:pt x="265" y="141"/>
                  </a:lnTo>
                  <a:lnTo>
                    <a:pt x="265" y="109"/>
                  </a:lnTo>
                  <a:lnTo>
                    <a:pt x="237" y="109"/>
                  </a:lnTo>
                  <a:lnTo>
                    <a:pt x="237" y="155"/>
                  </a:lnTo>
                  <a:lnTo>
                    <a:pt x="206" y="170"/>
                  </a:lnTo>
                  <a:lnTo>
                    <a:pt x="177" y="170"/>
                  </a:lnTo>
                  <a:lnTo>
                    <a:pt x="177" y="220"/>
                  </a:lnTo>
                  <a:lnTo>
                    <a:pt x="162" y="220"/>
                  </a:lnTo>
                  <a:lnTo>
                    <a:pt x="162" y="190"/>
                  </a:lnTo>
                  <a:lnTo>
                    <a:pt x="162" y="170"/>
                  </a:lnTo>
                  <a:lnTo>
                    <a:pt x="162" y="155"/>
                  </a:lnTo>
                  <a:lnTo>
                    <a:pt x="162" y="109"/>
                  </a:lnTo>
                  <a:lnTo>
                    <a:pt x="162" y="76"/>
                  </a:lnTo>
                  <a:lnTo>
                    <a:pt x="162" y="95"/>
                  </a:lnTo>
                  <a:lnTo>
                    <a:pt x="162" y="109"/>
                  </a:lnTo>
                  <a:lnTo>
                    <a:pt x="134" y="109"/>
                  </a:lnTo>
                  <a:lnTo>
                    <a:pt x="118" y="141"/>
                  </a:lnTo>
                  <a:lnTo>
                    <a:pt x="118" y="155"/>
                  </a:lnTo>
                  <a:lnTo>
                    <a:pt x="88" y="170"/>
                  </a:lnTo>
                  <a:lnTo>
                    <a:pt x="88" y="190"/>
                  </a:lnTo>
                  <a:lnTo>
                    <a:pt x="61" y="220"/>
                  </a:lnTo>
                  <a:lnTo>
                    <a:pt x="46" y="236"/>
                  </a:lnTo>
                  <a:lnTo>
                    <a:pt x="46" y="220"/>
                  </a:lnTo>
                  <a:lnTo>
                    <a:pt x="46" y="190"/>
                  </a:lnTo>
                  <a:lnTo>
                    <a:pt x="46" y="170"/>
                  </a:lnTo>
                  <a:lnTo>
                    <a:pt x="30" y="170"/>
                  </a:lnTo>
                  <a:lnTo>
                    <a:pt x="30" y="220"/>
                  </a:lnTo>
                  <a:lnTo>
                    <a:pt x="30" y="236"/>
                  </a:lnTo>
                  <a:lnTo>
                    <a:pt x="30" y="249"/>
                  </a:lnTo>
                  <a:lnTo>
                    <a:pt x="30" y="285"/>
                  </a:lnTo>
                  <a:lnTo>
                    <a:pt x="0" y="285"/>
                  </a:lnTo>
                  <a:lnTo>
                    <a:pt x="0" y="249"/>
                  </a:lnTo>
                  <a:lnTo>
                    <a:pt x="0" y="220"/>
                  </a:lnTo>
                  <a:lnTo>
                    <a:pt x="0" y="170"/>
                  </a:lnTo>
                  <a:lnTo>
                    <a:pt x="30" y="170"/>
                  </a:lnTo>
                  <a:lnTo>
                    <a:pt x="30" y="141"/>
                  </a:lnTo>
                  <a:lnTo>
                    <a:pt x="46" y="170"/>
                  </a:lnTo>
                  <a:lnTo>
                    <a:pt x="61" y="170"/>
                  </a:lnTo>
                  <a:lnTo>
                    <a:pt x="61" y="190"/>
                  </a:lnTo>
                  <a:lnTo>
                    <a:pt x="74" y="220"/>
                  </a:lnTo>
                  <a:lnTo>
                    <a:pt x="88" y="236"/>
                  </a:lnTo>
                  <a:lnTo>
                    <a:pt x="118" y="236"/>
                  </a:lnTo>
                  <a:lnTo>
                    <a:pt x="134" y="249"/>
                  </a:lnTo>
                  <a:lnTo>
                    <a:pt x="162" y="236"/>
                  </a:lnTo>
                  <a:lnTo>
                    <a:pt x="177" y="220"/>
                  </a:lnTo>
                  <a:lnTo>
                    <a:pt x="191" y="220"/>
                  </a:lnTo>
                  <a:lnTo>
                    <a:pt x="206" y="170"/>
                  </a:lnTo>
                  <a:lnTo>
                    <a:pt x="223" y="170"/>
                  </a:lnTo>
                  <a:lnTo>
                    <a:pt x="265" y="170"/>
                  </a:lnTo>
                  <a:lnTo>
                    <a:pt x="223" y="220"/>
                  </a:lnTo>
                  <a:lnTo>
                    <a:pt x="223" y="236"/>
                  </a:lnTo>
                  <a:lnTo>
                    <a:pt x="206" y="249"/>
                  </a:lnTo>
                  <a:lnTo>
                    <a:pt x="206" y="299"/>
                  </a:lnTo>
                  <a:lnTo>
                    <a:pt x="206" y="330"/>
                  </a:lnTo>
                  <a:lnTo>
                    <a:pt x="206" y="299"/>
                  </a:lnTo>
                  <a:lnTo>
                    <a:pt x="206" y="249"/>
                  </a:lnTo>
                  <a:lnTo>
                    <a:pt x="223" y="236"/>
                  </a:lnTo>
                  <a:lnTo>
                    <a:pt x="223" y="220"/>
                  </a:lnTo>
                  <a:lnTo>
                    <a:pt x="265" y="220"/>
                  </a:lnTo>
                  <a:lnTo>
                    <a:pt x="265" y="190"/>
                  </a:lnTo>
                  <a:lnTo>
                    <a:pt x="265" y="220"/>
                  </a:lnTo>
                  <a:lnTo>
                    <a:pt x="265" y="236"/>
                  </a:lnTo>
                  <a:lnTo>
                    <a:pt x="265" y="249"/>
                  </a:lnTo>
                  <a:lnTo>
                    <a:pt x="265" y="299"/>
                  </a:lnTo>
                  <a:lnTo>
                    <a:pt x="265" y="330"/>
                  </a:lnTo>
                  <a:lnTo>
                    <a:pt x="265" y="380"/>
                  </a:lnTo>
                  <a:lnTo>
                    <a:pt x="265" y="394"/>
                  </a:lnTo>
                  <a:lnTo>
                    <a:pt x="265" y="380"/>
                  </a:lnTo>
                  <a:lnTo>
                    <a:pt x="280" y="380"/>
                  </a:lnTo>
                  <a:lnTo>
                    <a:pt x="280" y="330"/>
                  </a:lnTo>
                  <a:lnTo>
                    <a:pt x="311" y="330"/>
                  </a:lnTo>
                  <a:lnTo>
                    <a:pt x="326" y="285"/>
                  </a:lnTo>
                  <a:lnTo>
                    <a:pt x="326" y="249"/>
                  </a:lnTo>
                  <a:lnTo>
                    <a:pt x="338" y="220"/>
                  </a:lnTo>
                  <a:lnTo>
                    <a:pt x="338" y="236"/>
                  </a:lnTo>
                  <a:lnTo>
                    <a:pt x="338" y="249"/>
                  </a:lnTo>
                  <a:lnTo>
                    <a:pt x="338" y="299"/>
                  </a:lnTo>
                  <a:lnTo>
                    <a:pt x="338" y="330"/>
                  </a:lnTo>
                  <a:lnTo>
                    <a:pt x="326" y="330"/>
                  </a:lnTo>
                  <a:lnTo>
                    <a:pt x="326" y="380"/>
                  </a:lnTo>
                  <a:lnTo>
                    <a:pt x="326" y="394"/>
                  </a:lnTo>
                  <a:lnTo>
                    <a:pt x="353" y="394"/>
                  </a:lnTo>
                  <a:lnTo>
                    <a:pt x="353" y="380"/>
                  </a:lnTo>
                  <a:lnTo>
                    <a:pt x="353" y="330"/>
                  </a:lnTo>
                  <a:lnTo>
                    <a:pt x="353" y="285"/>
                  </a:lnTo>
                  <a:lnTo>
                    <a:pt x="353" y="220"/>
                  </a:lnTo>
                  <a:lnTo>
                    <a:pt x="353" y="190"/>
                  </a:lnTo>
                  <a:lnTo>
                    <a:pt x="353" y="170"/>
                  </a:lnTo>
                  <a:lnTo>
                    <a:pt x="368" y="220"/>
                  </a:lnTo>
                  <a:lnTo>
                    <a:pt x="368" y="236"/>
                  </a:lnTo>
                  <a:lnTo>
                    <a:pt x="368" y="249"/>
                  </a:lnTo>
                  <a:lnTo>
                    <a:pt x="368" y="330"/>
                  </a:lnTo>
                  <a:lnTo>
                    <a:pt x="399" y="330"/>
                  </a:lnTo>
                  <a:lnTo>
                    <a:pt x="399" y="344"/>
                  </a:lnTo>
                  <a:lnTo>
                    <a:pt x="427" y="344"/>
                  </a:lnTo>
                  <a:lnTo>
                    <a:pt x="427" y="380"/>
                  </a:lnTo>
                  <a:lnTo>
                    <a:pt x="427" y="330"/>
                  </a:lnTo>
                  <a:lnTo>
                    <a:pt x="456" y="330"/>
                  </a:lnTo>
                  <a:lnTo>
                    <a:pt x="456" y="285"/>
                  </a:lnTo>
                  <a:lnTo>
                    <a:pt x="456" y="249"/>
                  </a:lnTo>
                  <a:lnTo>
                    <a:pt x="456" y="220"/>
                  </a:lnTo>
                  <a:lnTo>
                    <a:pt x="456" y="170"/>
                  </a:lnTo>
                  <a:lnTo>
                    <a:pt x="456" y="220"/>
                  </a:lnTo>
                  <a:lnTo>
                    <a:pt x="456" y="249"/>
                  </a:lnTo>
                  <a:lnTo>
                    <a:pt x="456" y="330"/>
                  </a:lnTo>
                  <a:lnTo>
                    <a:pt x="427" y="330"/>
                  </a:lnTo>
                  <a:lnTo>
                    <a:pt x="427" y="344"/>
                  </a:lnTo>
                  <a:lnTo>
                    <a:pt x="427" y="330"/>
                  </a:lnTo>
                  <a:lnTo>
                    <a:pt x="427" y="299"/>
                  </a:lnTo>
                  <a:lnTo>
                    <a:pt x="427" y="249"/>
                  </a:lnTo>
                  <a:lnTo>
                    <a:pt x="456" y="220"/>
                  </a:lnTo>
                  <a:lnTo>
                    <a:pt x="456" y="190"/>
                  </a:lnTo>
                  <a:lnTo>
                    <a:pt x="487" y="170"/>
                  </a:lnTo>
                  <a:lnTo>
                    <a:pt x="502" y="155"/>
                  </a:lnTo>
                  <a:lnTo>
                    <a:pt x="515" y="155"/>
                  </a:lnTo>
                  <a:lnTo>
                    <a:pt x="515" y="170"/>
                  </a:lnTo>
                  <a:lnTo>
                    <a:pt x="515" y="190"/>
                  </a:lnTo>
                  <a:lnTo>
                    <a:pt x="515" y="220"/>
                  </a:lnTo>
                  <a:lnTo>
                    <a:pt x="515" y="236"/>
                  </a:lnTo>
                  <a:lnTo>
                    <a:pt x="515" y="285"/>
                  </a:lnTo>
                  <a:lnTo>
                    <a:pt x="515" y="330"/>
                  </a:lnTo>
                  <a:lnTo>
                    <a:pt x="502" y="344"/>
                  </a:lnTo>
                  <a:lnTo>
                    <a:pt x="515" y="330"/>
                  </a:lnTo>
                  <a:lnTo>
                    <a:pt x="515" y="249"/>
                  </a:lnTo>
                  <a:lnTo>
                    <a:pt x="515" y="236"/>
                  </a:lnTo>
                  <a:lnTo>
                    <a:pt x="544" y="220"/>
                  </a:lnTo>
                  <a:lnTo>
                    <a:pt x="559" y="190"/>
                  </a:lnTo>
                  <a:lnTo>
                    <a:pt x="603" y="190"/>
                  </a:lnTo>
                  <a:lnTo>
                    <a:pt x="603" y="220"/>
                  </a:lnTo>
                  <a:lnTo>
                    <a:pt x="603" y="236"/>
                  </a:lnTo>
                  <a:lnTo>
                    <a:pt x="603" y="249"/>
                  </a:lnTo>
                  <a:lnTo>
                    <a:pt x="603" y="299"/>
                  </a:lnTo>
                  <a:lnTo>
                    <a:pt x="603" y="330"/>
                  </a:lnTo>
                  <a:lnTo>
                    <a:pt x="603" y="344"/>
                  </a:lnTo>
                  <a:lnTo>
                    <a:pt x="603" y="380"/>
                  </a:lnTo>
                  <a:lnTo>
                    <a:pt x="603" y="330"/>
                  </a:lnTo>
                  <a:lnTo>
                    <a:pt x="603" y="285"/>
                  </a:lnTo>
                  <a:lnTo>
                    <a:pt x="603" y="236"/>
                  </a:lnTo>
                  <a:lnTo>
                    <a:pt x="603" y="220"/>
                  </a:lnTo>
                  <a:lnTo>
                    <a:pt x="633" y="170"/>
                  </a:lnTo>
                  <a:lnTo>
                    <a:pt x="633" y="220"/>
                  </a:lnTo>
                  <a:lnTo>
                    <a:pt x="633" y="249"/>
                  </a:lnTo>
                  <a:lnTo>
                    <a:pt x="633" y="285"/>
                  </a:lnTo>
                  <a:lnTo>
                    <a:pt x="633" y="330"/>
                  </a:lnTo>
                  <a:lnTo>
                    <a:pt x="633" y="344"/>
                  </a:lnTo>
                  <a:lnTo>
                    <a:pt x="633" y="330"/>
                  </a:lnTo>
                  <a:lnTo>
                    <a:pt x="647" y="299"/>
                  </a:lnTo>
                  <a:lnTo>
                    <a:pt x="664" y="249"/>
                  </a:lnTo>
                  <a:lnTo>
                    <a:pt x="691" y="220"/>
                  </a:lnTo>
                  <a:lnTo>
                    <a:pt x="691" y="190"/>
                  </a:lnTo>
                  <a:lnTo>
                    <a:pt x="706" y="170"/>
                  </a:lnTo>
                  <a:lnTo>
                    <a:pt x="706" y="190"/>
                  </a:lnTo>
                  <a:lnTo>
                    <a:pt x="706" y="220"/>
                  </a:lnTo>
                  <a:lnTo>
                    <a:pt x="706" y="236"/>
                  </a:lnTo>
                  <a:lnTo>
                    <a:pt x="721" y="249"/>
                  </a:lnTo>
                  <a:lnTo>
                    <a:pt x="721" y="299"/>
                  </a:lnTo>
                  <a:lnTo>
                    <a:pt x="721" y="330"/>
                  </a:lnTo>
                  <a:lnTo>
                    <a:pt x="752" y="299"/>
                  </a:lnTo>
                  <a:lnTo>
                    <a:pt x="752" y="249"/>
                  </a:lnTo>
                  <a:lnTo>
                    <a:pt x="752" y="236"/>
                  </a:lnTo>
                  <a:lnTo>
                    <a:pt x="767" y="220"/>
                  </a:lnTo>
                  <a:lnTo>
                    <a:pt x="767" y="170"/>
                  </a:lnTo>
                  <a:lnTo>
                    <a:pt x="780" y="170"/>
                  </a:lnTo>
                  <a:lnTo>
                    <a:pt x="794" y="141"/>
                  </a:lnTo>
                  <a:lnTo>
                    <a:pt x="794" y="170"/>
                  </a:lnTo>
                  <a:lnTo>
                    <a:pt x="794" y="190"/>
                  </a:lnTo>
                  <a:lnTo>
                    <a:pt x="794" y="220"/>
                  </a:lnTo>
                  <a:lnTo>
                    <a:pt x="794" y="236"/>
                  </a:lnTo>
                  <a:lnTo>
                    <a:pt x="794" y="249"/>
                  </a:lnTo>
                  <a:lnTo>
                    <a:pt x="794" y="299"/>
                  </a:lnTo>
                  <a:lnTo>
                    <a:pt x="794" y="330"/>
                  </a:lnTo>
                  <a:lnTo>
                    <a:pt x="809" y="330"/>
                  </a:lnTo>
                  <a:lnTo>
                    <a:pt x="809" y="299"/>
                  </a:lnTo>
                  <a:lnTo>
                    <a:pt x="840" y="249"/>
                  </a:lnTo>
                  <a:lnTo>
                    <a:pt x="840" y="220"/>
                  </a:lnTo>
                  <a:lnTo>
                    <a:pt x="883" y="220"/>
                  </a:lnTo>
                  <a:lnTo>
                    <a:pt x="855" y="220"/>
                  </a:lnTo>
                  <a:lnTo>
                    <a:pt x="855" y="236"/>
                  </a:lnTo>
                  <a:lnTo>
                    <a:pt x="855" y="285"/>
                  </a:lnTo>
                  <a:lnTo>
                    <a:pt x="855" y="330"/>
                  </a:lnTo>
                  <a:lnTo>
                    <a:pt x="855" y="344"/>
                  </a:lnTo>
                  <a:lnTo>
                    <a:pt x="855" y="380"/>
                  </a:lnTo>
                  <a:lnTo>
                    <a:pt x="883" y="330"/>
                  </a:lnTo>
                  <a:lnTo>
                    <a:pt x="883" y="299"/>
                  </a:lnTo>
                  <a:lnTo>
                    <a:pt x="897" y="249"/>
                  </a:lnTo>
                  <a:lnTo>
                    <a:pt x="897" y="236"/>
                  </a:lnTo>
                  <a:lnTo>
                    <a:pt x="897" y="220"/>
                  </a:lnTo>
                  <a:lnTo>
                    <a:pt x="910" y="190"/>
                  </a:lnTo>
                  <a:lnTo>
                    <a:pt x="910" y="220"/>
                  </a:lnTo>
                  <a:lnTo>
                    <a:pt x="910" y="236"/>
                  </a:lnTo>
                  <a:lnTo>
                    <a:pt x="910" y="249"/>
                  </a:lnTo>
                  <a:lnTo>
                    <a:pt x="910" y="299"/>
                  </a:lnTo>
                  <a:lnTo>
                    <a:pt x="929" y="330"/>
                  </a:lnTo>
                  <a:lnTo>
                    <a:pt x="943" y="299"/>
                  </a:lnTo>
                  <a:lnTo>
                    <a:pt x="943" y="249"/>
                  </a:lnTo>
                  <a:lnTo>
                    <a:pt x="943" y="220"/>
                  </a:lnTo>
                  <a:lnTo>
                    <a:pt x="943" y="170"/>
                  </a:lnTo>
                  <a:lnTo>
                    <a:pt x="943" y="190"/>
                  </a:lnTo>
                  <a:lnTo>
                    <a:pt x="943" y="220"/>
                  </a:lnTo>
                  <a:lnTo>
                    <a:pt x="910" y="236"/>
                  </a:lnTo>
                  <a:lnTo>
                    <a:pt x="910" y="249"/>
                  </a:lnTo>
                  <a:lnTo>
                    <a:pt x="897" y="220"/>
                  </a:lnTo>
                  <a:lnTo>
                    <a:pt x="897" y="170"/>
                  </a:lnTo>
                  <a:lnTo>
                    <a:pt x="897" y="155"/>
                  </a:lnTo>
                  <a:lnTo>
                    <a:pt x="897" y="109"/>
                  </a:lnTo>
                  <a:lnTo>
                    <a:pt x="883" y="141"/>
                  </a:lnTo>
                  <a:lnTo>
                    <a:pt x="840" y="155"/>
                  </a:lnTo>
                  <a:lnTo>
                    <a:pt x="809" y="170"/>
                  </a:lnTo>
                  <a:lnTo>
                    <a:pt x="794" y="190"/>
                  </a:lnTo>
                  <a:lnTo>
                    <a:pt x="767" y="220"/>
                  </a:lnTo>
                  <a:lnTo>
                    <a:pt x="752" y="220"/>
                  </a:lnTo>
                  <a:lnTo>
                    <a:pt x="706" y="220"/>
                  </a:lnTo>
                  <a:lnTo>
                    <a:pt x="691" y="236"/>
                  </a:lnTo>
                  <a:lnTo>
                    <a:pt x="691" y="220"/>
                  </a:lnTo>
                  <a:lnTo>
                    <a:pt x="691" y="190"/>
                  </a:lnTo>
                  <a:lnTo>
                    <a:pt x="664" y="220"/>
                  </a:lnTo>
                  <a:lnTo>
                    <a:pt x="633" y="220"/>
                  </a:lnTo>
                  <a:lnTo>
                    <a:pt x="618" y="249"/>
                  </a:lnTo>
                  <a:lnTo>
                    <a:pt x="603" y="285"/>
                  </a:lnTo>
                  <a:lnTo>
                    <a:pt x="544" y="330"/>
                  </a:lnTo>
                  <a:lnTo>
                    <a:pt x="502" y="330"/>
                  </a:lnTo>
                  <a:lnTo>
                    <a:pt x="487" y="330"/>
                  </a:lnTo>
                  <a:lnTo>
                    <a:pt x="515" y="299"/>
                  </a:lnTo>
                  <a:lnTo>
                    <a:pt x="559" y="285"/>
                  </a:lnTo>
                  <a:lnTo>
                    <a:pt x="603" y="236"/>
                  </a:lnTo>
                  <a:lnTo>
                    <a:pt x="618" y="220"/>
                  </a:lnTo>
                  <a:lnTo>
                    <a:pt x="633" y="190"/>
                  </a:lnTo>
                  <a:lnTo>
                    <a:pt x="633" y="170"/>
                  </a:lnTo>
                  <a:lnTo>
                    <a:pt x="633" y="190"/>
                  </a:lnTo>
                  <a:lnTo>
                    <a:pt x="618" y="190"/>
                  </a:lnTo>
                  <a:lnTo>
                    <a:pt x="603" y="220"/>
                  </a:lnTo>
                  <a:lnTo>
                    <a:pt x="576" y="220"/>
                  </a:lnTo>
                  <a:lnTo>
                    <a:pt x="544" y="220"/>
                  </a:lnTo>
                  <a:lnTo>
                    <a:pt x="515" y="236"/>
                  </a:lnTo>
                  <a:lnTo>
                    <a:pt x="515" y="220"/>
                  </a:lnTo>
                  <a:lnTo>
                    <a:pt x="544" y="220"/>
                  </a:lnTo>
                  <a:lnTo>
                    <a:pt x="576" y="220"/>
                  </a:lnTo>
                  <a:lnTo>
                    <a:pt x="603" y="220"/>
                  </a:lnTo>
                  <a:lnTo>
                    <a:pt x="618" y="190"/>
                  </a:lnTo>
                  <a:lnTo>
                    <a:pt x="633" y="170"/>
                  </a:lnTo>
                  <a:lnTo>
                    <a:pt x="618" y="190"/>
                  </a:lnTo>
                  <a:lnTo>
                    <a:pt x="603" y="190"/>
                  </a:lnTo>
                  <a:lnTo>
                    <a:pt x="559" y="220"/>
                  </a:lnTo>
                  <a:lnTo>
                    <a:pt x="515" y="220"/>
                  </a:lnTo>
                  <a:lnTo>
                    <a:pt x="487" y="220"/>
                  </a:lnTo>
                  <a:lnTo>
                    <a:pt x="456" y="220"/>
                  </a:lnTo>
                  <a:lnTo>
                    <a:pt x="487" y="220"/>
                  </a:lnTo>
                  <a:lnTo>
                    <a:pt x="502" y="220"/>
                  </a:lnTo>
                  <a:lnTo>
                    <a:pt x="515" y="190"/>
                  </a:lnTo>
                  <a:lnTo>
                    <a:pt x="576" y="190"/>
                  </a:lnTo>
                  <a:lnTo>
                    <a:pt x="603" y="170"/>
                  </a:lnTo>
                  <a:lnTo>
                    <a:pt x="544" y="170"/>
                  </a:lnTo>
                  <a:lnTo>
                    <a:pt x="515" y="170"/>
                  </a:lnTo>
                  <a:lnTo>
                    <a:pt x="487" y="170"/>
                  </a:lnTo>
                  <a:lnTo>
                    <a:pt x="427" y="170"/>
                  </a:lnTo>
                  <a:lnTo>
                    <a:pt x="399" y="170"/>
                  </a:lnTo>
                  <a:lnTo>
                    <a:pt x="368" y="170"/>
                  </a:lnTo>
                  <a:lnTo>
                    <a:pt x="338" y="155"/>
                  </a:lnTo>
                  <a:lnTo>
                    <a:pt x="338" y="141"/>
                  </a:lnTo>
                  <a:lnTo>
                    <a:pt x="326" y="141"/>
                  </a:lnTo>
                  <a:lnTo>
                    <a:pt x="311" y="141"/>
                  </a:lnTo>
                  <a:lnTo>
                    <a:pt x="265" y="141"/>
                  </a:lnTo>
                  <a:lnTo>
                    <a:pt x="206" y="141"/>
                  </a:lnTo>
                  <a:lnTo>
                    <a:pt x="191" y="141"/>
                  </a:lnTo>
                  <a:lnTo>
                    <a:pt x="162" y="170"/>
                  </a:lnTo>
                  <a:lnTo>
                    <a:pt x="223" y="190"/>
                  </a:lnTo>
                  <a:lnTo>
                    <a:pt x="265" y="220"/>
                  </a:lnTo>
                  <a:lnTo>
                    <a:pt x="311" y="220"/>
                  </a:lnTo>
                  <a:lnTo>
                    <a:pt x="353" y="220"/>
                  </a:lnTo>
                  <a:lnTo>
                    <a:pt x="368" y="220"/>
                  </a:lnTo>
                  <a:lnTo>
                    <a:pt x="414" y="249"/>
                  </a:lnTo>
                  <a:lnTo>
                    <a:pt x="427" y="249"/>
                  </a:lnTo>
                  <a:lnTo>
                    <a:pt x="414" y="249"/>
                  </a:lnTo>
                  <a:lnTo>
                    <a:pt x="368" y="249"/>
                  </a:lnTo>
                  <a:lnTo>
                    <a:pt x="338" y="249"/>
                  </a:lnTo>
                  <a:lnTo>
                    <a:pt x="326" y="249"/>
                  </a:lnTo>
                  <a:lnTo>
                    <a:pt x="280" y="249"/>
                  </a:lnTo>
                  <a:lnTo>
                    <a:pt x="265" y="249"/>
                  </a:lnTo>
                  <a:lnTo>
                    <a:pt x="223" y="249"/>
                  </a:lnTo>
                  <a:lnTo>
                    <a:pt x="206" y="285"/>
                  </a:lnTo>
                  <a:lnTo>
                    <a:pt x="177" y="285"/>
                  </a:lnTo>
                  <a:lnTo>
                    <a:pt x="191" y="249"/>
                  </a:lnTo>
                  <a:lnTo>
                    <a:pt x="206" y="249"/>
                  </a:lnTo>
                  <a:lnTo>
                    <a:pt x="237" y="249"/>
                  </a:lnTo>
                  <a:lnTo>
                    <a:pt x="280" y="249"/>
                  </a:lnTo>
                  <a:lnTo>
                    <a:pt x="326" y="249"/>
                  </a:lnTo>
                  <a:lnTo>
                    <a:pt x="368" y="220"/>
                  </a:lnTo>
                  <a:lnTo>
                    <a:pt x="368" y="236"/>
                  </a:lnTo>
                  <a:lnTo>
                    <a:pt x="338" y="249"/>
                  </a:lnTo>
                  <a:lnTo>
                    <a:pt x="326" y="249"/>
                  </a:lnTo>
                  <a:lnTo>
                    <a:pt x="265" y="285"/>
                  </a:lnTo>
                  <a:lnTo>
                    <a:pt x="223" y="285"/>
                  </a:lnTo>
                  <a:lnTo>
                    <a:pt x="191" y="285"/>
                  </a:lnTo>
                  <a:lnTo>
                    <a:pt x="162" y="285"/>
                  </a:lnTo>
                  <a:lnTo>
                    <a:pt x="118" y="330"/>
                  </a:lnTo>
                  <a:lnTo>
                    <a:pt x="88" y="330"/>
                  </a:lnTo>
                  <a:lnTo>
                    <a:pt x="118" y="330"/>
                  </a:lnTo>
                  <a:lnTo>
                    <a:pt x="162" y="299"/>
                  </a:lnTo>
                  <a:lnTo>
                    <a:pt x="206" y="285"/>
                  </a:lnTo>
                  <a:lnTo>
                    <a:pt x="237" y="249"/>
                  </a:lnTo>
                  <a:lnTo>
                    <a:pt x="280" y="249"/>
                  </a:lnTo>
                  <a:lnTo>
                    <a:pt x="338" y="236"/>
                  </a:lnTo>
                  <a:lnTo>
                    <a:pt x="368" y="220"/>
                  </a:lnTo>
                  <a:lnTo>
                    <a:pt x="456" y="220"/>
                  </a:lnTo>
                  <a:lnTo>
                    <a:pt x="487" y="190"/>
                  </a:lnTo>
                  <a:lnTo>
                    <a:pt x="544" y="190"/>
                  </a:lnTo>
                  <a:lnTo>
                    <a:pt x="603" y="190"/>
                  </a:lnTo>
                  <a:lnTo>
                    <a:pt x="576" y="190"/>
                  </a:lnTo>
                  <a:lnTo>
                    <a:pt x="576" y="220"/>
                  </a:lnTo>
                  <a:lnTo>
                    <a:pt x="559" y="220"/>
                  </a:lnTo>
                  <a:lnTo>
                    <a:pt x="515" y="220"/>
                  </a:lnTo>
                  <a:lnTo>
                    <a:pt x="502" y="220"/>
                  </a:lnTo>
                  <a:lnTo>
                    <a:pt x="487" y="220"/>
                  </a:lnTo>
                  <a:lnTo>
                    <a:pt x="471" y="220"/>
                  </a:lnTo>
                  <a:lnTo>
                    <a:pt x="487" y="220"/>
                  </a:lnTo>
                  <a:lnTo>
                    <a:pt x="515" y="220"/>
                  </a:lnTo>
                  <a:lnTo>
                    <a:pt x="544" y="220"/>
                  </a:lnTo>
                  <a:lnTo>
                    <a:pt x="603" y="220"/>
                  </a:lnTo>
                  <a:lnTo>
                    <a:pt x="559" y="220"/>
                  </a:lnTo>
                  <a:lnTo>
                    <a:pt x="515" y="220"/>
                  </a:lnTo>
                  <a:lnTo>
                    <a:pt x="487" y="220"/>
                  </a:lnTo>
                  <a:lnTo>
                    <a:pt x="456" y="190"/>
                  </a:lnTo>
                  <a:lnTo>
                    <a:pt x="414" y="190"/>
                  </a:lnTo>
                  <a:lnTo>
                    <a:pt x="368" y="190"/>
                  </a:lnTo>
                  <a:lnTo>
                    <a:pt x="326" y="190"/>
                  </a:lnTo>
                  <a:lnTo>
                    <a:pt x="280" y="190"/>
                  </a:lnTo>
                  <a:lnTo>
                    <a:pt x="265" y="190"/>
                  </a:lnTo>
                  <a:lnTo>
                    <a:pt x="265" y="170"/>
                  </a:lnTo>
                  <a:lnTo>
                    <a:pt x="311" y="170"/>
                  </a:lnTo>
                  <a:lnTo>
                    <a:pt x="326" y="170"/>
                  </a:lnTo>
                  <a:lnTo>
                    <a:pt x="353" y="170"/>
                  </a:lnTo>
                  <a:lnTo>
                    <a:pt x="368" y="170"/>
                  </a:lnTo>
                  <a:lnTo>
                    <a:pt x="399" y="141"/>
                  </a:lnTo>
                  <a:lnTo>
                    <a:pt x="368" y="141"/>
                  </a:lnTo>
                  <a:lnTo>
                    <a:pt x="353" y="141"/>
                  </a:lnTo>
                  <a:lnTo>
                    <a:pt x="326" y="141"/>
                  </a:lnTo>
                  <a:lnTo>
                    <a:pt x="280" y="141"/>
                  </a:lnTo>
                  <a:lnTo>
                    <a:pt x="265" y="141"/>
                  </a:lnTo>
                  <a:lnTo>
                    <a:pt x="237" y="141"/>
                  </a:lnTo>
                  <a:lnTo>
                    <a:pt x="265" y="155"/>
                  </a:lnTo>
                  <a:lnTo>
                    <a:pt x="280" y="170"/>
                  </a:lnTo>
                  <a:lnTo>
                    <a:pt x="326" y="170"/>
                  </a:lnTo>
                  <a:lnTo>
                    <a:pt x="353" y="170"/>
                  </a:lnTo>
                  <a:lnTo>
                    <a:pt x="368" y="170"/>
                  </a:lnTo>
                  <a:lnTo>
                    <a:pt x="427" y="170"/>
                  </a:lnTo>
                  <a:lnTo>
                    <a:pt x="487" y="170"/>
                  </a:lnTo>
                  <a:lnTo>
                    <a:pt x="515" y="170"/>
                  </a:lnTo>
                  <a:lnTo>
                    <a:pt x="576" y="170"/>
                  </a:lnTo>
                  <a:lnTo>
                    <a:pt x="618" y="170"/>
                  </a:lnTo>
                  <a:lnTo>
                    <a:pt x="618" y="141"/>
                  </a:lnTo>
                  <a:lnTo>
                    <a:pt x="603" y="141"/>
                  </a:lnTo>
                  <a:lnTo>
                    <a:pt x="603" y="155"/>
                  </a:lnTo>
                  <a:lnTo>
                    <a:pt x="603" y="141"/>
                  </a:lnTo>
                  <a:lnTo>
                    <a:pt x="633" y="109"/>
                  </a:lnTo>
                  <a:lnTo>
                    <a:pt x="647" y="109"/>
                  </a:lnTo>
                  <a:lnTo>
                    <a:pt x="691" y="109"/>
                  </a:lnTo>
                  <a:lnTo>
                    <a:pt x="706" y="109"/>
                  </a:lnTo>
                  <a:lnTo>
                    <a:pt x="706" y="141"/>
                  </a:lnTo>
                  <a:lnTo>
                    <a:pt x="691" y="155"/>
                  </a:lnTo>
                  <a:lnTo>
                    <a:pt x="664" y="155"/>
                  </a:lnTo>
                  <a:lnTo>
                    <a:pt x="633" y="170"/>
                  </a:lnTo>
                  <a:lnTo>
                    <a:pt x="618" y="170"/>
                  </a:lnTo>
                  <a:lnTo>
                    <a:pt x="603" y="170"/>
                  </a:lnTo>
                  <a:lnTo>
                    <a:pt x="576" y="170"/>
                  </a:lnTo>
                  <a:lnTo>
                    <a:pt x="603" y="170"/>
                  </a:lnTo>
                  <a:lnTo>
                    <a:pt x="633" y="170"/>
                  </a:lnTo>
                  <a:lnTo>
                    <a:pt x="691" y="170"/>
                  </a:lnTo>
                  <a:lnTo>
                    <a:pt x="706" y="170"/>
                  </a:lnTo>
                  <a:lnTo>
                    <a:pt x="752" y="170"/>
                  </a:lnTo>
                  <a:lnTo>
                    <a:pt x="794" y="170"/>
                  </a:lnTo>
                  <a:lnTo>
                    <a:pt x="794" y="141"/>
                  </a:lnTo>
                  <a:lnTo>
                    <a:pt x="794" y="155"/>
                  </a:lnTo>
                  <a:lnTo>
                    <a:pt x="780" y="155"/>
                  </a:lnTo>
                  <a:lnTo>
                    <a:pt x="767" y="155"/>
                  </a:lnTo>
                  <a:lnTo>
                    <a:pt x="752" y="170"/>
                  </a:lnTo>
                  <a:lnTo>
                    <a:pt x="706" y="170"/>
                  </a:lnTo>
                  <a:lnTo>
                    <a:pt x="691" y="170"/>
                  </a:lnTo>
                  <a:lnTo>
                    <a:pt x="664" y="190"/>
                  </a:lnTo>
                  <a:lnTo>
                    <a:pt x="633" y="220"/>
                  </a:lnTo>
                  <a:lnTo>
                    <a:pt x="618" y="220"/>
                  </a:lnTo>
                  <a:lnTo>
                    <a:pt x="603" y="236"/>
                  </a:lnTo>
                  <a:lnTo>
                    <a:pt x="633" y="236"/>
                  </a:lnTo>
                  <a:lnTo>
                    <a:pt x="664" y="220"/>
                  </a:lnTo>
                  <a:lnTo>
                    <a:pt x="691" y="220"/>
                  </a:lnTo>
                  <a:lnTo>
                    <a:pt x="721" y="220"/>
                  </a:lnTo>
                  <a:lnTo>
                    <a:pt x="752" y="220"/>
                  </a:lnTo>
                  <a:lnTo>
                    <a:pt x="752" y="236"/>
                  </a:lnTo>
                  <a:lnTo>
                    <a:pt x="767" y="249"/>
                  </a:lnTo>
                  <a:lnTo>
                    <a:pt x="794" y="249"/>
                  </a:lnTo>
                  <a:lnTo>
                    <a:pt x="767" y="249"/>
                  </a:lnTo>
                  <a:lnTo>
                    <a:pt x="721" y="236"/>
                  </a:lnTo>
                  <a:lnTo>
                    <a:pt x="691" y="220"/>
                  </a:lnTo>
                  <a:lnTo>
                    <a:pt x="647" y="220"/>
                  </a:lnTo>
                  <a:lnTo>
                    <a:pt x="603" y="220"/>
                  </a:lnTo>
                  <a:lnTo>
                    <a:pt x="576" y="220"/>
                  </a:lnTo>
                  <a:lnTo>
                    <a:pt x="544" y="170"/>
                  </a:lnTo>
                  <a:lnTo>
                    <a:pt x="515" y="190"/>
                  </a:lnTo>
                  <a:lnTo>
                    <a:pt x="544" y="190"/>
                  </a:lnTo>
                  <a:lnTo>
                    <a:pt x="544" y="220"/>
                  </a:lnTo>
                  <a:lnTo>
                    <a:pt x="559" y="220"/>
                  </a:lnTo>
                  <a:lnTo>
                    <a:pt x="603" y="220"/>
                  </a:lnTo>
                  <a:lnTo>
                    <a:pt x="603" y="190"/>
                  </a:lnTo>
                  <a:lnTo>
                    <a:pt x="633" y="190"/>
                  </a:lnTo>
                  <a:lnTo>
                    <a:pt x="633" y="170"/>
                  </a:lnTo>
                  <a:lnTo>
                    <a:pt x="664" y="170"/>
                  </a:lnTo>
                  <a:lnTo>
                    <a:pt x="691" y="170"/>
                  </a:lnTo>
                  <a:lnTo>
                    <a:pt x="706" y="170"/>
                  </a:lnTo>
                  <a:lnTo>
                    <a:pt x="691" y="170"/>
                  </a:lnTo>
                  <a:lnTo>
                    <a:pt x="706" y="190"/>
                  </a:lnTo>
                  <a:lnTo>
                    <a:pt x="706" y="170"/>
                  </a:lnTo>
                  <a:lnTo>
                    <a:pt x="752" y="170"/>
                  </a:lnTo>
                  <a:lnTo>
                    <a:pt x="780" y="155"/>
                  </a:lnTo>
                  <a:lnTo>
                    <a:pt x="794" y="141"/>
                  </a:lnTo>
                  <a:lnTo>
                    <a:pt x="809" y="109"/>
                  </a:lnTo>
                  <a:lnTo>
                    <a:pt x="840" y="109"/>
                  </a:lnTo>
                  <a:lnTo>
                    <a:pt x="840" y="141"/>
                  </a:lnTo>
                  <a:lnTo>
                    <a:pt x="809" y="170"/>
                  </a:lnTo>
                  <a:lnTo>
                    <a:pt x="840" y="170"/>
                  </a:lnTo>
                  <a:lnTo>
                    <a:pt x="855" y="155"/>
                  </a:lnTo>
                  <a:lnTo>
                    <a:pt x="855" y="141"/>
                  </a:lnTo>
                  <a:lnTo>
                    <a:pt x="897" y="109"/>
                  </a:lnTo>
                  <a:lnTo>
                    <a:pt x="883" y="141"/>
                  </a:lnTo>
                  <a:lnTo>
                    <a:pt x="855" y="155"/>
                  </a:lnTo>
                  <a:lnTo>
                    <a:pt x="840" y="170"/>
                  </a:lnTo>
                  <a:lnTo>
                    <a:pt x="809" y="190"/>
                  </a:lnTo>
                  <a:lnTo>
                    <a:pt x="794" y="220"/>
                  </a:lnTo>
                  <a:lnTo>
                    <a:pt x="780" y="236"/>
                  </a:lnTo>
                  <a:lnTo>
                    <a:pt x="794" y="220"/>
                  </a:lnTo>
                  <a:lnTo>
                    <a:pt x="809" y="190"/>
                  </a:lnTo>
                  <a:lnTo>
                    <a:pt x="809" y="170"/>
                  </a:lnTo>
                  <a:lnTo>
                    <a:pt x="840" y="155"/>
                  </a:lnTo>
                  <a:lnTo>
                    <a:pt x="809" y="155"/>
                  </a:lnTo>
                  <a:lnTo>
                    <a:pt x="794" y="155"/>
                  </a:lnTo>
                  <a:lnTo>
                    <a:pt x="780" y="170"/>
                  </a:lnTo>
                  <a:lnTo>
                    <a:pt x="752" y="170"/>
                  </a:lnTo>
                  <a:lnTo>
                    <a:pt x="721" y="170"/>
                  </a:lnTo>
                  <a:lnTo>
                    <a:pt x="706" y="170"/>
                  </a:lnTo>
                  <a:lnTo>
                    <a:pt x="691" y="170"/>
                  </a:lnTo>
                  <a:lnTo>
                    <a:pt x="647" y="170"/>
                  </a:lnTo>
                  <a:lnTo>
                    <a:pt x="633" y="170"/>
                  </a:lnTo>
                  <a:lnTo>
                    <a:pt x="633" y="141"/>
                  </a:lnTo>
                  <a:lnTo>
                    <a:pt x="633" y="109"/>
                  </a:lnTo>
                  <a:lnTo>
                    <a:pt x="647" y="109"/>
                  </a:lnTo>
                  <a:lnTo>
                    <a:pt x="664" y="95"/>
                  </a:lnTo>
                  <a:lnTo>
                    <a:pt x="664" y="76"/>
                  </a:lnTo>
                  <a:lnTo>
                    <a:pt x="664" y="95"/>
                  </a:lnTo>
                  <a:lnTo>
                    <a:pt x="633" y="109"/>
                  </a:lnTo>
                  <a:lnTo>
                    <a:pt x="603" y="109"/>
                  </a:lnTo>
                  <a:lnTo>
                    <a:pt x="576" y="109"/>
                  </a:lnTo>
                  <a:lnTo>
                    <a:pt x="515" y="141"/>
                  </a:lnTo>
                  <a:lnTo>
                    <a:pt x="487" y="141"/>
                  </a:lnTo>
                  <a:lnTo>
                    <a:pt x="471" y="141"/>
                  </a:lnTo>
                  <a:lnTo>
                    <a:pt x="487" y="141"/>
                  </a:lnTo>
                  <a:lnTo>
                    <a:pt x="487" y="109"/>
                  </a:lnTo>
                  <a:lnTo>
                    <a:pt x="515" y="109"/>
                  </a:lnTo>
                  <a:lnTo>
                    <a:pt x="544" y="109"/>
                  </a:lnTo>
                  <a:lnTo>
                    <a:pt x="576" y="76"/>
                  </a:lnTo>
                  <a:lnTo>
                    <a:pt x="559" y="76"/>
                  </a:lnTo>
                  <a:lnTo>
                    <a:pt x="515" y="95"/>
                  </a:lnTo>
                  <a:lnTo>
                    <a:pt x="487" y="109"/>
                  </a:lnTo>
                  <a:lnTo>
                    <a:pt x="456" y="141"/>
                  </a:lnTo>
                  <a:lnTo>
                    <a:pt x="427" y="141"/>
                  </a:lnTo>
                  <a:lnTo>
                    <a:pt x="399" y="141"/>
                  </a:lnTo>
                  <a:lnTo>
                    <a:pt x="414" y="141"/>
                  </a:lnTo>
                  <a:lnTo>
                    <a:pt x="414" y="109"/>
                  </a:lnTo>
                  <a:lnTo>
                    <a:pt x="427" y="109"/>
                  </a:lnTo>
                  <a:lnTo>
                    <a:pt x="414" y="109"/>
                  </a:lnTo>
                  <a:lnTo>
                    <a:pt x="399" y="109"/>
                  </a:lnTo>
                  <a:lnTo>
                    <a:pt x="368" y="109"/>
                  </a:lnTo>
                  <a:lnTo>
                    <a:pt x="414" y="109"/>
                  </a:lnTo>
                  <a:lnTo>
                    <a:pt x="456" y="76"/>
                  </a:lnTo>
                  <a:lnTo>
                    <a:pt x="487" y="46"/>
                  </a:lnTo>
                  <a:lnTo>
                    <a:pt x="487" y="30"/>
                  </a:lnTo>
                  <a:lnTo>
                    <a:pt x="487" y="0"/>
                  </a:lnTo>
                  <a:lnTo>
                    <a:pt x="487" y="30"/>
                  </a:lnTo>
                  <a:lnTo>
                    <a:pt x="487" y="46"/>
                  </a:lnTo>
                  <a:lnTo>
                    <a:pt x="456" y="95"/>
                  </a:lnTo>
                  <a:lnTo>
                    <a:pt x="427" y="109"/>
                  </a:lnTo>
                  <a:lnTo>
                    <a:pt x="427" y="141"/>
                  </a:lnTo>
                  <a:lnTo>
                    <a:pt x="427" y="170"/>
                  </a:lnTo>
                  <a:lnTo>
                    <a:pt x="427" y="220"/>
                  </a:lnTo>
                  <a:lnTo>
                    <a:pt x="456" y="190"/>
                  </a:lnTo>
                  <a:lnTo>
                    <a:pt x="456" y="170"/>
                  </a:lnTo>
                  <a:lnTo>
                    <a:pt x="471" y="170"/>
                  </a:lnTo>
                  <a:lnTo>
                    <a:pt x="427" y="220"/>
                  </a:lnTo>
                  <a:lnTo>
                    <a:pt x="414" y="220"/>
                  </a:lnTo>
                  <a:lnTo>
                    <a:pt x="368" y="249"/>
                  </a:lnTo>
                  <a:lnTo>
                    <a:pt x="368" y="299"/>
                  </a:lnTo>
                  <a:lnTo>
                    <a:pt x="471" y="220"/>
                  </a:lnTo>
                  <a:lnTo>
                    <a:pt x="487" y="220"/>
                  </a:lnTo>
                  <a:lnTo>
                    <a:pt x="487" y="190"/>
                  </a:lnTo>
                  <a:lnTo>
                    <a:pt x="502" y="170"/>
                  </a:lnTo>
                  <a:lnTo>
                    <a:pt x="502" y="190"/>
                  </a:lnTo>
                  <a:lnTo>
                    <a:pt x="487" y="220"/>
                  </a:lnTo>
                  <a:lnTo>
                    <a:pt x="487" y="249"/>
                  </a:lnTo>
                  <a:lnTo>
                    <a:pt x="487" y="285"/>
                  </a:lnTo>
                  <a:lnTo>
                    <a:pt x="471" y="299"/>
                  </a:lnTo>
                  <a:lnTo>
                    <a:pt x="487" y="330"/>
                  </a:lnTo>
                  <a:lnTo>
                    <a:pt x="487" y="285"/>
                  </a:lnTo>
                  <a:lnTo>
                    <a:pt x="502" y="249"/>
                  </a:lnTo>
                  <a:lnTo>
                    <a:pt x="515" y="236"/>
                  </a:lnTo>
                  <a:lnTo>
                    <a:pt x="515" y="220"/>
                  </a:lnTo>
                  <a:lnTo>
                    <a:pt x="515" y="190"/>
                  </a:lnTo>
                  <a:lnTo>
                    <a:pt x="515" y="220"/>
                  </a:lnTo>
                  <a:lnTo>
                    <a:pt x="502" y="220"/>
                  </a:lnTo>
                  <a:lnTo>
                    <a:pt x="487" y="249"/>
                  </a:lnTo>
                  <a:lnTo>
                    <a:pt x="487" y="285"/>
                  </a:lnTo>
                  <a:lnTo>
                    <a:pt x="471" y="330"/>
                  </a:lnTo>
                  <a:lnTo>
                    <a:pt x="487" y="330"/>
                  </a:lnTo>
                  <a:lnTo>
                    <a:pt x="487" y="299"/>
                  </a:lnTo>
                  <a:lnTo>
                    <a:pt x="487" y="249"/>
                  </a:lnTo>
                  <a:lnTo>
                    <a:pt x="487" y="236"/>
                  </a:lnTo>
                  <a:lnTo>
                    <a:pt x="515" y="236"/>
                  </a:lnTo>
                  <a:lnTo>
                    <a:pt x="515" y="220"/>
                  </a:lnTo>
                  <a:lnTo>
                    <a:pt x="487" y="220"/>
                  </a:lnTo>
                  <a:lnTo>
                    <a:pt x="427" y="220"/>
                  </a:lnTo>
                  <a:lnTo>
                    <a:pt x="414" y="220"/>
                  </a:lnTo>
                  <a:lnTo>
                    <a:pt x="368" y="249"/>
                  </a:lnTo>
                  <a:lnTo>
                    <a:pt x="338" y="249"/>
                  </a:lnTo>
                  <a:lnTo>
                    <a:pt x="368" y="249"/>
                  </a:lnTo>
                  <a:lnTo>
                    <a:pt x="368" y="220"/>
                  </a:lnTo>
                  <a:lnTo>
                    <a:pt x="368" y="170"/>
                  </a:lnTo>
                  <a:lnTo>
                    <a:pt x="399" y="170"/>
                  </a:lnTo>
                  <a:lnTo>
                    <a:pt x="399" y="155"/>
                  </a:lnTo>
                  <a:lnTo>
                    <a:pt x="368" y="155"/>
                  </a:lnTo>
                  <a:lnTo>
                    <a:pt x="368" y="170"/>
                  </a:lnTo>
                  <a:lnTo>
                    <a:pt x="353" y="170"/>
                  </a:lnTo>
                  <a:lnTo>
                    <a:pt x="353" y="190"/>
                  </a:lnTo>
                  <a:lnTo>
                    <a:pt x="353" y="170"/>
                  </a:lnTo>
                  <a:lnTo>
                    <a:pt x="353" y="155"/>
                  </a:lnTo>
                  <a:lnTo>
                    <a:pt x="353" y="109"/>
                  </a:lnTo>
                  <a:lnTo>
                    <a:pt x="353" y="141"/>
                  </a:lnTo>
                  <a:lnTo>
                    <a:pt x="353" y="155"/>
                  </a:lnTo>
                  <a:lnTo>
                    <a:pt x="368" y="170"/>
                  </a:lnTo>
                  <a:lnTo>
                    <a:pt x="353" y="170"/>
                  </a:lnTo>
                  <a:lnTo>
                    <a:pt x="326" y="141"/>
                  </a:lnTo>
                  <a:lnTo>
                    <a:pt x="326" y="109"/>
                  </a:lnTo>
                  <a:lnTo>
                    <a:pt x="280" y="95"/>
                  </a:lnTo>
                  <a:lnTo>
                    <a:pt x="265" y="95"/>
                  </a:lnTo>
                  <a:lnTo>
                    <a:pt x="265" y="46"/>
                  </a:lnTo>
                  <a:lnTo>
                    <a:pt x="237" y="46"/>
                  </a:lnTo>
                  <a:lnTo>
                    <a:pt x="265" y="46"/>
                  </a:lnTo>
                  <a:lnTo>
                    <a:pt x="265" y="95"/>
                  </a:lnTo>
                  <a:lnTo>
                    <a:pt x="280" y="109"/>
                  </a:lnTo>
                  <a:lnTo>
                    <a:pt x="326" y="109"/>
                  </a:lnTo>
                  <a:lnTo>
                    <a:pt x="338" y="109"/>
                  </a:lnTo>
                  <a:lnTo>
                    <a:pt x="353" y="141"/>
                  </a:lnTo>
                  <a:lnTo>
                    <a:pt x="368" y="155"/>
                  </a:lnTo>
                  <a:lnTo>
                    <a:pt x="368" y="170"/>
                  </a:lnTo>
                  <a:lnTo>
                    <a:pt x="368" y="190"/>
                  </a:lnTo>
                  <a:lnTo>
                    <a:pt x="414" y="190"/>
                  </a:lnTo>
                  <a:lnTo>
                    <a:pt x="368" y="190"/>
                  </a:lnTo>
                  <a:lnTo>
                    <a:pt x="368" y="170"/>
                  </a:lnTo>
                  <a:lnTo>
                    <a:pt x="399" y="170"/>
                  </a:lnTo>
                  <a:lnTo>
                    <a:pt x="427" y="190"/>
                  </a:lnTo>
                  <a:lnTo>
                    <a:pt x="471" y="220"/>
                  </a:lnTo>
                  <a:lnTo>
                    <a:pt x="471" y="236"/>
                  </a:lnTo>
                  <a:lnTo>
                    <a:pt x="487" y="249"/>
                  </a:lnTo>
                  <a:lnTo>
                    <a:pt x="502" y="249"/>
                  </a:lnTo>
                  <a:lnTo>
                    <a:pt x="487" y="249"/>
                  </a:lnTo>
                  <a:lnTo>
                    <a:pt x="487" y="220"/>
                  </a:lnTo>
                  <a:lnTo>
                    <a:pt x="502" y="220"/>
                  </a:lnTo>
                  <a:lnTo>
                    <a:pt x="515" y="220"/>
                  </a:lnTo>
                  <a:lnTo>
                    <a:pt x="515" y="249"/>
                  </a:lnTo>
                  <a:lnTo>
                    <a:pt x="515" y="236"/>
                  </a:lnTo>
                  <a:lnTo>
                    <a:pt x="502" y="220"/>
                  </a:lnTo>
                  <a:lnTo>
                    <a:pt x="487" y="220"/>
                  </a:lnTo>
                  <a:lnTo>
                    <a:pt x="471" y="220"/>
                  </a:lnTo>
                  <a:lnTo>
                    <a:pt x="456" y="190"/>
                  </a:lnTo>
                  <a:lnTo>
                    <a:pt x="427" y="190"/>
                  </a:lnTo>
                  <a:lnTo>
                    <a:pt x="427" y="170"/>
                  </a:lnTo>
                  <a:lnTo>
                    <a:pt x="487" y="170"/>
                  </a:lnTo>
                  <a:lnTo>
                    <a:pt x="515" y="170"/>
                  </a:lnTo>
                  <a:lnTo>
                    <a:pt x="576" y="170"/>
                  </a:lnTo>
                  <a:lnTo>
                    <a:pt x="603" y="170"/>
                  </a:lnTo>
                  <a:lnTo>
                    <a:pt x="633" y="170"/>
                  </a:lnTo>
                  <a:lnTo>
                    <a:pt x="647" y="170"/>
                  </a:lnTo>
                  <a:lnTo>
                    <a:pt x="633" y="170"/>
                  </a:lnTo>
                  <a:lnTo>
                    <a:pt x="664" y="170"/>
                  </a:lnTo>
                  <a:lnTo>
                    <a:pt x="691" y="170"/>
                  </a:lnTo>
                  <a:lnTo>
                    <a:pt x="664" y="170"/>
                  </a:lnTo>
                  <a:lnTo>
                    <a:pt x="633" y="170"/>
                  </a:lnTo>
                  <a:lnTo>
                    <a:pt x="618" y="170"/>
                  </a:lnTo>
                  <a:lnTo>
                    <a:pt x="618" y="190"/>
                  </a:lnTo>
                  <a:lnTo>
                    <a:pt x="603" y="220"/>
                  </a:lnTo>
                  <a:lnTo>
                    <a:pt x="618" y="220"/>
                  </a:lnTo>
                  <a:lnTo>
                    <a:pt x="633" y="170"/>
                  </a:lnTo>
                  <a:lnTo>
                    <a:pt x="664" y="170"/>
                  </a:lnTo>
                  <a:lnTo>
                    <a:pt x="691" y="170"/>
                  </a:lnTo>
                  <a:lnTo>
                    <a:pt x="706" y="170"/>
                  </a:lnTo>
                  <a:lnTo>
                    <a:pt x="706" y="155"/>
                  </a:lnTo>
                  <a:lnTo>
                    <a:pt x="721" y="155"/>
                  </a:lnTo>
                  <a:lnTo>
                    <a:pt x="706" y="170"/>
                  </a:lnTo>
                  <a:lnTo>
                    <a:pt x="691" y="170"/>
                  </a:lnTo>
                  <a:lnTo>
                    <a:pt x="706" y="170"/>
                  </a:lnTo>
                  <a:lnTo>
                    <a:pt x="721" y="170"/>
                  </a:lnTo>
                  <a:lnTo>
                    <a:pt x="706" y="170"/>
                  </a:lnTo>
                  <a:lnTo>
                    <a:pt x="721" y="170"/>
                  </a:lnTo>
                  <a:lnTo>
                    <a:pt x="706" y="170"/>
                  </a:lnTo>
                  <a:lnTo>
                    <a:pt x="706" y="190"/>
                  </a:lnTo>
                  <a:lnTo>
                    <a:pt x="691" y="190"/>
                  </a:lnTo>
                  <a:lnTo>
                    <a:pt x="706" y="190"/>
                  </a:lnTo>
                  <a:lnTo>
                    <a:pt x="752" y="190"/>
                  </a:lnTo>
                  <a:lnTo>
                    <a:pt x="780" y="190"/>
                  </a:lnTo>
                  <a:lnTo>
                    <a:pt x="794" y="170"/>
                  </a:lnTo>
                  <a:lnTo>
                    <a:pt x="809" y="170"/>
                  </a:lnTo>
                  <a:lnTo>
                    <a:pt x="809" y="141"/>
                  </a:lnTo>
                  <a:lnTo>
                    <a:pt x="794" y="155"/>
                  </a:lnTo>
                  <a:lnTo>
                    <a:pt x="780" y="170"/>
                  </a:lnTo>
                  <a:lnTo>
                    <a:pt x="767" y="170"/>
                  </a:lnTo>
                  <a:lnTo>
                    <a:pt x="752" y="170"/>
                  </a:lnTo>
                  <a:lnTo>
                    <a:pt x="706" y="170"/>
                  </a:lnTo>
                  <a:lnTo>
                    <a:pt x="664" y="170"/>
                  </a:lnTo>
                  <a:lnTo>
                    <a:pt x="633" y="170"/>
                  </a:lnTo>
                  <a:lnTo>
                    <a:pt x="603" y="155"/>
                  </a:lnTo>
                  <a:lnTo>
                    <a:pt x="559" y="155"/>
                  </a:lnTo>
                  <a:lnTo>
                    <a:pt x="515" y="155"/>
                  </a:lnTo>
                  <a:lnTo>
                    <a:pt x="487" y="155"/>
                  </a:lnTo>
                  <a:lnTo>
                    <a:pt x="471" y="155"/>
                  </a:lnTo>
                  <a:lnTo>
                    <a:pt x="427" y="155"/>
                  </a:lnTo>
                  <a:lnTo>
                    <a:pt x="427" y="170"/>
                  </a:lnTo>
                </a:path>
              </a:pathLst>
            </a:custGeom>
            <a:noFill/>
            <a:ln w="11113">
              <a:solidFill>
                <a:srgbClr val="000000"/>
              </a:solidFill>
              <a:prstDash val="solid"/>
              <a:round/>
              <a:headEnd/>
              <a:tailEnd/>
            </a:ln>
          </p:spPr>
          <p:txBody>
            <a:bodyPr>
              <a:prstTxWarp prst="textNoShape">
                <a:avLst/>
              </a:prstTxWarp>
            </a:bodyPr>
            <a:lstStyle/>
            <a:p>
              <a:pPr defTabSz="914400"/>
              <a:endParaRPr lang="en-US" sz="2400" i="1" smtClean="0">
                <a:solidFill>
                  <a:srgbClr val="000000"/>
                </a:solidFill>
                <a:latin typeface="Times New Roman" charset="0"/>
              </a:endParaRPr>
            </a:p>
          </p:txBody>
        </p:sp>
        <p:sp>
          <p:nvSpPr>
            <p:cNvPr id="15635" name="Freeform 563"/>
            <p:cNvSpPr>
              <a:spLocks/>
            </p:cNvSpPr>
            <p:nvPr/>
          </p:nvSpPr>
          <p:spPr bwMode="auto">
            <a:xfrm>
              <a:off x="4953" y="3168"/>
              <a:ext cx="121" cy="165"/>
            </a:xfrm>
            <a:custGeom>
              <a:avLst/>
              <a:gdLst>
                <a:gd name="T0" fmla="*/ 0 w 241"/>
                <a:gd name="T1" fmla="*/ 165 h 330"/>
                <a:gd name="T2" fmla="*/ 14 w 241"/>
                <a:gd name="T3" fmla="*/ 165 h 330"/>
                <a:gd name="T4" fmla="*/ 14 w 241"/>
                <a:gd name="T5" fmla="*/ 149 h 330"/>
                <a:gd name="T6" fmla="*/ 16 w 241"/>
                <a:gd name="T7" fmla="*/ 134 h 330"/>
                <a:gd name="T8" fmla="*/ 10 w 241"/>
                <a:gd name="T9" fmla="*/ 134 h 330"/>
                <a:gd name="T10" fmla="*/ 16 w 241"/>
                <a:gd name="T11" fmla="*/ 137 h 330"/>
                <a:gd name="T12" fmla="*/ 19 w 241"/>
                <a:gd name="T13" fmla="*/ 121 h 330"/>
                <a:gd name="T14" fmla="*/ 23 w 241"/>
                <a:gd name="T15" fmla="*/ 106 h 330"/>
                <a:gd name="T16" fmla="*/ 27 w 241"/>
                <a:gd name="T17" fmla="*/ 92 h 330"/>
                <a:gd name="T18" fmla="*/ 33 w 241"/>
                <a:gd name="T19" fmla="*/ 79 h 330"/>
                <a:gd name="T20" fmla="*/ 40 w 241"/>
                <a:gd name="T21" fmla="*/ 67 h 330"/>
                <a:gd name="T22" fmla="*/ 34 w 241"/>
                <a:gd name="T23" fmla="*/ 64 h 330"/>
                <a:gd name="T24" fmla="*/ 38 w 241"/>
                <a:gd name="T25" fmla="*/ 69 h 330"/>
                <a:gd name="T26" fmla="*/ 46 w 241"/>
                <a:gd name="T27" fmla="*/ 59 h 330"/>
                <a:gd name="T28" fmla="*/ 54 w 241"/>
                <a:gd name="T29" fmla="*/ 49 h 330"/>
                <a:gd name="T30" fmla="*/ 62 w 241"/>
                <a:gd name="T31" fmla="*/ 40 h 330"/>
                <a:gd name="T32" fmla="*/ 72 w 241"/>
                <a:gd name="T33" fmla="*/ 32 h 330"/>
                <a:gd name="T34" fmla="*/ 67 w 241"/>
                <a:gd name="T35" fmla="*/ 26 h 330"/>
                <a:gd name="T36" fmla="*/ 69 w 241"/>
                <a:gd name="T37" fmla="*/ 33 h 330"/>
                <a:gd name="T38" fmla="*/ 80 w 241"/>
                <a:gd name="T39" fmla="*/ 27 h 330"/>
                <a:gd name="T40" fmla="*/ 90 w 241"/>
                <a:gd name="T41" fmla="*/ 21 h 330"/>
                <a:gd name="T42" fmla="*/ 101 w 241"/>
                <a:gd name="T43" fmla="*/ 17 h 330"/>
                <a:gd name="T44" fmla="*/ 112 w 241"/>
                <a:gd name="T45" fmla="*/ 15 h 330"/>
                <a:gd name="T46" fmla="*/ 109 w 241"/>
                <a:gd name="T47" fmla="*/ 8 h 330"/>
                <a:gd name="T48" fmla="*/ 109 w 241"/>
                <a:gd name="T49" fmla="*/ 15 h 330"/>
                <a:gd name="T50" fmla="*/ 121 w 241"/>
                <a:gd name="T51" fmla="*/ 15 h 330"/>
                <a:gd name="T52" fmla="*/ 121 w 241"/>
                <a:gd name="T53" fmla="*/ 0 h 330"/>
                <a:gd name="T54" fmla="*/ 109 w 241"/>
                <a:gd name="T55" fmla="*/ 0 h 330"/>
                <a:gd name="T56" fmla="*/ 106 w 241"/>
                <a:gd name="T57" fmla="*/ 1 h 330"/>
                <a:gd name="T58" fmla="*/ 95 w 241"/>
                <a:gd name="T59" fmla="*/ 3 h 330"/>
                <a:gd name="T60" fmla="*/ 84 w 241"/>
                <a:gd name="T61" fmla="*/ 7 h 330"/>
                <a:gd name="T62" fmla="*/ 74 w 241"/>
                <a:gd name="T63" fmla="*/ 13 h 330"/>
                <a:gd name="T64" fmla="*/ 64 w 241"/>
                <a:gd name="T65" fmla="*/ 19 h 330"/>
                <a:gd name="T66" fmla="*/ 62 w 241"/>
                <a:gd name="T67" fmla="*/ 21 h 330"/>
                <a:gd name="T68" fmla="*/ 52 w 241"/>
                <a:gd name="T69" fmla="*/ 29 h 330"/>
                <a:gd name="T70" fmla="*/ 44 w 241"/>
                <a:gd name="T71" fmla="*/ 38 h 330"/>
                <a:gd name="T72" fmla="*/ 35 w 241"/>
                <a:gd name="T73" fmla="*/ 48 h 330"/>
                <a:gd name="T74" fmla="*/ 28 w 241"/>
                <a:gd name="T75" fmla="*/ 59 h 330"/>
                <a:gd name="T76" fmla="*/ 27 w 241"/>
                <a:gd name="T77" fmla="*/ 62 h 330"/>
                <a:gd name="T78" fmla="*/ 20 w 241"/>
                <a:gd name="T79" fmla="*/ 73 h 330"/>
                <a:gd name="T80" fmla="*/ 14 w 241"/>
                <a:gd name="T81" fmla="*/ 86 h 330"/>
                <a:gd name="T82" fmla="*/ 10 w 241"/>
                <a:gd name="T83" fmla="*/ 100 h 330"/>
                <a:gd name="T84" fmla="*/ 6 w 241"/>
                <a:gd name="T85" fmla="*/ 115 h 330"/>
                <a:gd name="T86" fmla="*/ 3 w 241"/>
                <a:gd name="T87" fmla="*/ 131 h 330"/>
                <a:gd name="T88" fmla="*/ 2 w 241"/>
                <a:gd name="T89" fmla="*/ 134 h 330"/>
                <a:gd name="T90" fmla="*/ 2 w 241"/>
                <a:gd name="T91" fmla="*/ 134 h 330"/>
                <a:gd name="T92" fmla="*/ 0 w 241"/>
                <a:gd name="T93" fmla="*/ 149 h 330"/>
                <a:gd name="T94" fmla="*/ 0 w 241"/>
                <a:gd name="T95" fmla="*/ 165 h 33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41" h="330">
                  <a:moveTo>
                    <a:pt x="0" y="330"/>
                  </a:moveTo>
                  <a:lnTo>
                    <a:pt x="28" y="330"/>
                  </a:lnTo>
                  <a:lnTo>
                    <a:pt x="28" y="298"/>
                  </a:lnTo>
                  <a:lnTo>
                    <a:pt x="32" y="267"/>
                  </a:lnTo>
                  <a:lnTo>
                    <a:pt x="19" y="267"/>
                  </a:lnTo>
                  <a:lnTo>
                    <a:pt x="32" y="273"/>
                  </a:lnTo>
                  <a:lnTo>
                    <a:pt x="37" y="241"/>
                  </a:lnTo>
                  <a:lnTo>
                    <a:pt x="45" y="211"/>
                  </a:lnTo>
                  <a:lnTo>
                    <a:pt x="54" y="184"/>
                  </a:lnTo>
                  <a:lnTo>
                    <a:pt x="65" y="158"/>
                  </a:lnTo>
                  <a:lnTo>
                    <a:pt x="80" y="134"/>
                  </a:lnTo>
                  <a:lnTo>
                    <a:pt x="67" y="128"/>
                  </a:lnTo>
                  <a:lnTo>
                    <a:pt x="76" y="138"/>
                  </a:lnTo>
                  <a:lnTo>
                    <a:pt x="91" y="117"/>
                  </a:lnTo>
                  <a:lnTo>
                    <a:pt x="107" y="97"/>
                  </a:lnTo>
                  <a:lnTo>
                    <a:pt x="124" y="79"/>
                  </a:lnTo>
                  <a:lnTo>
                    <a:pt x="144" y="63"/>
                  </a:lnTo>
                  <a:lnTo>
                    <a:pt x="133" y="51"/>
                  </a:lnTo>
                  <a:lnTo>
                    <a:pt x="138" y="65"/>
                  </a:lnTo>
                  <a:lnTo>
                    <a:pt x="159" y="53"/>
                  </a:lnTo>
                  <a:lnTo>
                    <a:pt x="179" y="42"/>
                  </a:lnTo>
                  <a:lnTo>
                    <a:pt x="201" y="34"/>
                  </a:lnTo>
                  <a:lnTo>
                    <a:pt x="223" y="30"/>
                  </a:lnTo>
                  <a:lnTo>
                    <a:pt x="217" y="16"/>
                  </a:lnTo>
                  <a:lnTo>
                    <a:pt x="217" y="30"/>
                  </a:lnTo>
                  <a:lnTo>
                    <a:pt x="241" y="30"/>
                  </a:lnTo>
                  <a:lnTo>
                    <a:pt x="241" y="0"/>
                  </a:lnTo>
                  <a:lnTo>
                    <a:pt x="217" y="0"/>
                  </a:lnTo>
                  <a:lnTo>
                    <a:pt x="212" y="2"/>
                  </a:lnTo>
                  <a:lnTo>
                    <a:pt x="190" y="6"/>
                  </a:lnTo>
                  <a:lnTo>
                    <a:pt x="168" y="14"/>
                  </a:lnTo>
                  <a:lnTo>
                    <a:pt x="148" y="26"/>
                  </a:lnTo>
                  <a:lnTo>
                    <a:pt x="127" y="38"/>
                  </a:lnTo>
                  <a:lnTo>
                    <a:pt x="124" y="42"/>
                  </a:lnTo>
                  <a:lnTo>
                    <a:pt x="103" y="57"/>
                  </a:lnTo>
                  <a:lnTo>
                    <a:pt x="87" y="75"/>
                  </a:lnTo>
                  <a:lnTo>
                    <a:pt x="70" y="95"/>
                  </a:lnTo>
                  <a:lnTo>
                    <a:pt x="56" y="117"/>
                  </a:lnTo>
                  <a:lnTo>
                    <a:pt x="54" y="123"/>
                  </a:lnTo>
                  <a:lnTo>
                    <a:pt x="39" y="146"/>
                  </a:lnTo>
                  <a:lnTo>
                    <a:pt x="28" y="172"/>
                  </a:lnTo>
                  <a:lnTo>
                    <a:pt x="19" y="200"/>
                  </a:lnTo>
                  <a:lnTo>
                    <a:pt x="12" y="229"/>
                  </a:lnTo>
                  <a:lnTo>
                    <a:pt x="6" y="261"/>
                  </a:lnTo>
                  <a:lnTo>
                    <a:pt x="4" y="267"/>
                  </a:lnTo>
                  <a:lnTo>
                    <a:pt x="0" y="298"/>
                  </a:lnTo>
                  <a:lnTo>
                    <a:pt x="0" y="330"/>
                  </a:lnTo>
                  <a:close/>
                </a:path>
              </a:pathLst>
            </a:custGeom>
            <a:solidFill>
              <a:srgbClr val="FF000C"/>
            </a:solidFill>
            <a:ln w="9525">
              <a:noFill/>
              <a:round/>
              <a:headEnd/>
              <a:tailEnd/>
            </a:ln>
          </p:spPr>
          <p:txBody>
            <a:bodyPr>
              <a:prstTxWarp prst="textNoShape">
                <a:avLst/>
              </a:prstTxWarp>
            </a:bodyPr>
            <a:lstStyle/>
            <a:p>
              <a:pPr defTabSz="914400"/>
              <a:endParaRPr lang="en-US" sz="2400" i="1" smtClean="0">
                <a:solidFill>
                  <a:srgbClr val="000000"/>
                </a:solidFill>
                <a:latin typeface="Times New Roman" charset="0"/>
              </a:endParaRPr>
            </a:p>
          </p:txBody>
        </p:sp>
        <p:sp>
          <p:nvSpPr>
            <p:cNvPr id="15636" name="Rectangle 564"/>
            <p:cNvSpPr>
              <a:spLocks noChangeArrowheads="1"/>
            </p:cNvSpPr>
            <p:nvPr/>
          </p:nvSpPr>
          <p:spPr bwMode="auto">
            <a:xfrm>
              <a:off x="3423" y="2954"/>
              <a:ext cx="920" cy="729"/>
            </a:xfrm>
            <a:prstGeom prst="rect">
              <a:avLst/>
            </a:prstGeom>
            <a:noFill/>
            <a:ln w="11113">
              <a:solidFill>
                <a:srgbClr val="000000"/>
              </a:solidFill>
              <a:miter lim="800000"/>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637" name="Freeform 565"/>
            <p:cNvSpPr>
              <a:spLocks/>
            </p:cNvSpPr>
            <p:nvPr/>
          </p:nvSpPr>
          <p:spPr bwMode="auto">
            <a:xfrm>
              <a:off x="3415" y="2922"/>
              <a:ext cx="904" cy="34"/>
            </a:xfrm>
            <a:custGeom>
              <a:avLst/>
              <a:gdLst>
                <a:gd name="T0" fmla="*/ 0 w 1807"/>
                <a:gd name="T1" fmla="*/ 0 h 67"/>
                <a:gd name="T2" fmla="*/ 0 w 1807"/>
                <a:gd name="T3" fmla="*/ 33 h 67"/>
                <a:gd name="T4" fmla="*/ 904 w 1807"/>
                <a:gd name="T5" fmla="*/ 34 h 67"/>
                <a:gd name="T6" fmla="*/ 904 w 1807"/>
                <a:gd name="T7" fmla="*/ 1 h 67"/>
                <a:gd name="T8" fmla="*/ 0 w 1807"/>
                <a:gd name="T9" fmla="*/ 0 h 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7" h="67">
                  <a:moveTo>
                    <a:pt x="0" y="0"/>
                  </a:moveTo>
                  <a:lnTo>
                    <a:pt x="0" y="65"/>
                  </a:lnTo>
                  <a:lnTo>
                    <a:pt x="1807" y="67"/>
                  </a:lnTo>
                  <a:lnTo>
                    <a:pt x="1807" y="2"/>
                  </a:lnTo>
                  <a:lnTo>
                    <a:pt x="0" y="0"/>
                  </a:lnTo>
                  <a:close/>
                </a:path>
              </a:pathLst>
            </a:custGeom>
            <a:solidFill>
              <a:srgbClr val="004EFF"/>
            </a:solidFill>
            <a:ln w="9525">
              <a:noFill/>
              <a:round/>
              <a:headEnd/>
              <a:tailEnd/>
            </a:ln>
          </p:spPr>
          <p:txBody>
            <a:bodyPr>
              <a:prstTxWarp prst="textNoShape">
                <a:avLst/>
              </a:prstTxWarp>
            </a:bodyPr>
            <a:lstStyle/>
            <a:p>
              <a:pPr defTabSz="914400"/>
              <a:endParaRPr lang="en-US" sz="2400" i="1" smtClean="0">
                <a:solidFill>
                  <a:srgbClr val="000000"/>
                </a:solidFill>
                <a:latin typeface="Times New Roman" charset="0"/>
              </a:endParaRPr>
            </a:p>
          </p:txBody>
        </p:sp>
        <p:sp>
          <p:nvSpPr>
            <p:cNvPr id="15638" name="Freeform 566"/>
            <p:cNvSpPr>
              <a:spLocks/>
            </p:cNvSpPr>
            <p:nvPr/>
          </p:nvSpPr>
          <p:spPr bwMode="auto">
            <a:xfrm>
              <a:off x="3407" y="3641"/>
              <a:ext cx="928" cy="34"/>
            </a:xfrm>
            <a:custGeom>
              <a:avLst/>
              <a:gdLst>
                <a:gd name="T0" fmla="*/ 0 w 1855"/>
                <a:gd name="T1" fmla="*/ 0 h 67"/>
                <a:gd name="T2" fmla="*/ 0 w 1855"/>
                <a:gd name="T3" fmla="*/ 33 h 67"/>
                <a:gd name="T4" fmla="*/ 928 w 1855"/>
                <a:gd name="T5" fmla="*/ 34 h 67"/>
                <a:gd name="T6" fmla="*/ 928 w 1855"/>
                <a:gd name="T7" fmla="*/ 1 h 67"/>
                <a:gd name="T8" fmla="*/ 0 w 1855"/>
                <a:gd name="T9" fmla="*/ 0 h 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55" h="67">
                  <a:moveTo>
                    <a:pt x="0" y="0"/>
                  </a:moveTo>
                  <a:lnTo>
                    <a:pt x="0" y="66"/>
                  </a:lnTo>
                  <a:lnTo>
                    <a:pt x="1855" y="67"/>
                  </a:lnTo>
                  <a:lnTo>
                    <a:pt x="1855" y="2"/>
                  </a:lnTo>
                  <a:lnTo>
                    <a:pt x="0" y="0"/>
                  </a:lnTo>
                  <a:close/>
                </a:path>
              </a:pathLst>
            </a:custGeom>
            <a:solidFill>
              <a:srgbClr val="004EFF"/>
            </a:solidFill>
            <a:ln w="9525">
              <a:noFill/>
              <a:round/>
              <a:headEnd/>
              <a:tailEnd/>
            </a:ln>
          </p:spPr>
          <p:txBody>
            <a:bodyPr>
              <a:prstTxWarp prst="textNoShape">
                <a:avLst/>
              </a:prstTxWarp>
            </a:bodyPr>
            <a:lstStyle/>
            <a:p>
              <a:pPr defTabSz="914400"/>
              <a:endParaRPr lang="en-US" sz="2400" i="1" smtClean="0">
                <a:solidFill>
                  <a:srgbClr val="000000"/>
                </a:solidFill>
                <a:latin typeface="Times New Roman" charset="0"/>
              </a:endParaRPr>
            </a:p>
          </p:txBody>
        </p:sp>
        <p:sp>
          <p:nvSpPr>
            <p:cNvPr id="15639" name="Oval 567"/>
            <p:cNvSpPr>
              <a:spLocks noChangeArrowheads="1"/>
            </p:cNvSpPr>
            <p:nvPr/>
          </p:nvSpPr>
          <p:spPr bwMode="auto">
            <a:xfrm>
              <a:off x="4607" y="2931"/>
              <a:ext cx="714" cy="760"/>
            </a:xfrm>
            <a:prstGeom prst="ellipse">
              <a:avLst/>
            </a:prstGeom>
            <a:noFill/>
            <a:ln w="47625">
              <a:solidFill>
                <a:srgbClr val="004EFF"/>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640" name="Freeform 568"/>
            <p:cNvSpPr>
              <a:spLocks/>
            </p:cNvSpPr>
            <p:nvPr/>
          </p:nvSpPr>
          <p:spPr bwMode="auto">
            <a:xfrm>
              <a:off x="5062" y="2990"/>
              <a:ext cx="139" cy="211"/>
            </a:xfrm>
            <a:custGeom>
              <a:avLst/>
              <a:gdLst>
                <a:gd name="T0" fmla="*/ 139 w 280"/>
                <a:gd name="T1" fmla="*/ 0 h 420"/>
                <a:gd name="T2" fmla="*/ 125 w 280"/>
                <a:gd name="T3" fmla="*/ 0 h 420"/>
                <a:gd name="T4" fmla="*/ 125 w 280"/>
                <a:gd name="T5" fmla="*/ 1 h 420"/>
                <a:gd name="T6" fmla="*/ 125 w 280"/>
                <a:gd name="T7" fmla="*/ 1 h 420"/>
                <a:gd name="T8" fmla="*/ 124 w 280"/>
                <a:gd name="T9" fmla="*/ 22 h 420"/>
                <a:gd name="T10" fmla="*/ 123 w 280"/>
                <a:gd name="T11" fmla="*/ 41 h 420"/>
                <a:gd name="T12" fmla="*/ 119 w 280"/>
                <a:gd name="T13" fmla="*/ 61 h 420"/>
                <a:gd name="T14" fmla="*/ 126 w 280"/>
                <a:gd name="T15" fmla="*/ 61 h 420"/>
                <a:gd name="T16" fmla="*/ 120 w 280"/>
                <a:gd name="T17" fmla="*/ 58 h 420"/>
                <a:gd name="T18" fmla="*/ 115 w 280"/>
                <a:gd name="T19" fmla="*/ 77 h 420"/>
                <a:gd name="T20" fmla="*/ 110 w 280"/>
                <a:gd name="T21" fmla="*/ 94 h 420"/>
                <a:gd name="T22" fmla="*/ 103 w 280"/>
                <a:gd name="T23" fmla="*/ 111 h 420"/>
                <a:gd name="T24" fmla="*/ 95 w 280"/>
                <a:gd name="T25" fmla="*/ 127 h 420"/>
                <a:gd name="T26" fmla="*/ 87 w 280"/>
                <a:gd name="T27" fmla="*/ 141 h 420"/>
                <a:gd name="T28" fmla="*/ 93 w 280"/>
                <a:gd name="T29" fmla="*/ 144 h 420"/>
                <a:gd name="T30" fmla="*/ 89 w 280"/>
                <a:gd name="T31" fmla="*/ 139 h 420"/>
                <a:gd name="T32" fmla="*/ 79 w 280"/>
                <a:gd name="T33" fmla="*/ 152 h 420"/>
                <a:gd name="T34" fmla="*/ 69 w 280"/>
                <a:gd name="T35" fmla="*/ 163 h 420"/>
                <a:gd name="T36" fmla="*/ 58 w 280"/>
                <a:gd name="T37" fmla="*/ 173 h 420"/>
                <a:gd name="T38" fmla="*/ 63 w 280"/>
                <a:gd name="T39" fmla="*/ 178 h 420"/>
                <a:gd name="T40" fmla="*/ 61 w 280"/>
                <a:gd name="T41" fmla="*/ 171 h 420"/>
                <a:gd name="T42" fmla="*/ 49 w 280"/>
                <a:gd name="T43" fmla="*/ 180 h 420"/>
                <a:gd name="T44" fmla="*/ 37 w 280"/>
                <a:gd name="T45" fmla="*/ 187 h 420"/>
                <a:gd name="T46" fmla="*/ 24 w 280"/>
                <a:gd name="T47" fmla="*/ 192 h 420"/>
                <a:gd name="T48" fmla="*/ 11 w 280"/>
                <a:gd name="T49" fmla="*/ 195 h 420"/>
                <a:gd name="T50" fmla="*/ 14 w 280"/>
                <a:gd name="T51" fmla="*/ 202 h 420"/>
                <a:gd name="T52" fmla="*/ 14 w 280"/>
                <a:gd name="T53" fmla="*/ 194 h 420"/>
                <a:gd name="T54" fmla="*/ 0 w 280"/>
                <a:gd name="T55" fmla="*/ 196 h 420"/>
                <a:gd name="T56" fmla="*/ 0 w 280"/>
                <a:gd name="T57" fmla="*/ 211 h 420"/>
                <a:gd name="T58" fmla="*/ 14 w 280"/>
                <a:gd name="T59" fmla="*/ 209 h 420"/>
                <a:gd name="T60" fmla="*/ 16 w 280"/>
                <a:gd name="T61" fmla="*/ 209 h 420"/>
                <a:gd name="T62" fmla="*/ 29 w 280"/>
                <a:gd name="T63" fmla="*/ 206 h 420"/>
                <a:gd name="T64" fmla="*/ 42 w 280"/>
                <a:gd name="T65" fmla="*/ 201 h 420"/>
                <a:gd name="T66" fmla="*/ 54 w 280"/>
                <a:gd name="T67" fmla="*/ 194 h 420"/>
                <a:gd name="T68" fmla="*/ 66 w 280"/>
                <a:gd name="T69" fmla="*/ 185 h 420"/>
                <a:gd name="T70" fmla="*/ 68 w 280"/>
                <a:gd name="T71" fmla="*/ 184 h 420"/>
                <a:gd name="T72" fmla="*/ 79 w 280"/>
                <a:gd name="T73" fmla="*/ 174 h 420"/>
                <a:gd name="T74" fmla="*/ 89 w 280"/>
                <a:gd name="T75" fmla="*/ 162 h 420"/>
                <a:gd name="T76" fmla="*/ 99 w 280"/>
                <a:gd name="T77" fmla="*/ 150 h 420"/>
                <a:gd name="T78" fmla="*/ 100 w 280"/>
                <a:gd name="T79" fmla="*/ 147 h 420"/>
                <a:gd name="T80" fmla="*/ 108 w 280"/>
                <a:gd name="T81" fmla="*/ 133 h 420"/>
                <a:gd name="T82" fmla="*/ 116 w 280"/>
                <a:gd name="T83" fmla="*/ 117 h 420"/>
                <a:gd name="T84" fmla="*/ 123 w 280"/>
                <a:gd name="T85" fmla="*/ 100 h 420"/>
                <a:gd name="T86" fmla="*/ 128 w 280"/>
                <a:gd name="T87" fmla="*/ 83 h 420"/>
                <a:gd name="T88" fmla="*/ 133 w 280"/>
                <a:gd name="T89" fmla="*/ 64 h 420"/>
                <a:gd name="T90" fmla="*/ 133 w 280"/>
                <a:gd name="T91" fmla="*/ 61 h 420"/>
                <a:gd name="T92" fmla="*/ 133 w 280"/>
                <a:gd name="T93" fmla="*/ 61 h 420"/>
                <a:gd name="T94" fmla="*/ 136 w 280"/>
                <a:gd name="T95" fmla="*/ 41 h 420"/>
                <a:gd name="T96" fmla="*/ 138 w 280"/>
                <a:gd name="T97" fmla="*/ 22 h 420"/>
                <a:gd name="T98" fmla="*/ 139 w 280"/>
                <a:gd name="T99" fmla="*/ 1 h 420"/>
                <a:gd name="T100" fmla="*/ 139 w 280"/>
                <a:gd name="T101" fmla="*/ 1 h 420"/>
                <a:gd name="T102" fmla="*/ 139 w 280"/>
                <a:gd name="T103" fmla="*/ 0 h 4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80" h="420">
                  <a:moveTo>
                    <a:pt x="280" y="0"/>
                  </a:moveTo>
                  <a:lnTo>
                    <a:pt x="252" y="0"/>
                  </a:lnTo>
                  <a:lnTo>
                    <a:pt x="252" y="1"/>
                  </a:lnTo>
                  <a:lnTo>
                    <a:pt x="250" y="43"/>
                  </a:lnTo>
                  <a:lnTo>
                    <a:pt x="247" y="82"/>
                  </a:lnTo>
                  <a:lnTo>
                    <a:pt x="239" y="122"/>
                  </a:lnTo>
                  <a:lnTo>
                    <a:pt x="254" y="122"/>
                  </a:lnTo>
                  <a:lnTo>
                    <a:pt x="241" y="116"/>
                  </a:lnTo>
                  <a:lnTo>
                    <a:pt x="232" y="154"/>
                  </a:lnTo>
                  <a:lnTo>
                    <a:pt x="221" y="187"/>
                  </a:lnTo>
                  <a:lnTo>
                    <a:pt x="208" y="221"/>
                  </a:lnTo>
                  <a:lnTo>
                    <a:pt x="192" y="252"/>
                  </a:lnTo>
                  <a:lnTo>
                    <a:pt x="175" y="280"/>
                  </a:lnTo>
                  <a:lnTo>
                    <a:pt x="188" y="286"/>
                  </a:lnTo>
                  <a:lnTo>
                    <a:pt x="179" y="276"/>
                  </a:lnTo>
                  <a:lnTo>
                    <a:pt x="159" y="302"/>
                  </a:lnTo>
                  <a:lnTo>
                    <a:pt x="138" y="325"/>
                  </a:lnTo>
                  <a:lnTo>
                    <a:pt x="116" y="345"/>
                  </a:lnTo>
                  <a:lnTo>
                    <a:pt x="127" y="355"/>
                  </a:lnTo>
                  <a:lnTo>
                    <a:pt x="122" y="341"/>
                  </a:lnTo>
                  <a:lnTo>
                    <a:pt x="98" y="359"/>
                  </a:lnTo>
                  <a:lnTo>
                    <a:pt x="74" y="373"/>
                  </a:lnTo>
                  <a:lnTo>
                    <a:pt x="48" y="383"/>
                  </a:lnTo>
                  <a:lnTo>
                    <a:pt x="22" y="389"/>
                  </a:lnTo>
                  <a:lnTo>
                    <a:pt x="28" y="403"/>
                  </a:lnTo>
                  <a:lnTo>
                    <a:pt x="28" y="387"/>
                  </a:lnTo>
                  <a:lnTo>
                    <a:pt x="0" y="391"/>
                  </a:lnTo>
                  <a:lnTo>
                    <a:pt x="0" y="420"/>
                  </a:lnTo>
                  <a:lnTo>
                    <a:pt x="28" y="416"/>
                  </a:lnTo>
                  <a:lnTo>
                    <a:pt x="33" y="416"/>
                  </a:lnTo>
                  <a:lnTo>
                    <a:pt x="59" y="410"/>
                  </a:lnTo>
                  <a:lnTo>
                    <a:pt x="85" y="401"/>
                  </a:lnTo>
                  <a:lnTo>
                    <a:pt x="109" y="387"/>
                  </a:lnTo>
                  <a:lnTo>
                    <a:pt x="133" y="369"/>
                  </a:lnTo>
                  <a:lnTo>
                    <a:pt x="136" y="367"/>
                  </a:lnTo>
                  <a:lnTo>
                    <a:pt x="159" y="347"/>
                  </a:lnTo>
                  <a:lnTo>
                    <a:pt x="179" y="323"/>
                  </a:lnTo>
                  <a:lnTo>
                    <a:pt x="199" y="298"/>
                  </a:lnTo>
                  <a:lnTo>
                    <a:pt x="201" y="292"/>
                  </a:lnTo>
                  <a:lnTo>
                    <a:pt x="217" y="264"/>
                  </a:lnTo>
                  <a:lnTo>
                    <a:pt x="234" y="233"/>
                  </a:lnTo>
                  <a:lnTo>
                    <a:pt x="247" y="199"/>
                  </a:lnTo>
                  <a:lnTo>
                    <a:pt x="258" y="165"/>
                  </a:lnTo>
                  <a:lnTo>
                    <a:pt x="267" y="128"/>
                  </a:lnTo>
                  <a:lnTo>
                    <a:pt x="267" y="122"/>
                  </a:lnTo>
                  <a:lnTo>
                    <a:pt x="274" y="82"/>
                  </a:lnTo>
                  <a:lnTo>
                    <a:pt x="278" y="43"/>
                  </a:lnTo>
                  <a:lnTo>
                    <a:pt x="280" y="1"/>
                  </a:lnTo>
                  <a:lnTo>
                    <a:pt x="280" y="0"/>
                  </a:lnTo>
                  <a:close/>
                </a:path>
              </a:pathLst>
            </a:custGeom>
            <a:solidFill>
              <a:srgbClr val="FF000C"/>
            </a:solidFill>
            <a:ln w="9525">
              <a:noFill/>
              <a:round/>
              <a:headEnd/>
              <a:tailEnd/>
            </a:ln>
          </p:spPr>
          <p:txBody>
            <a:bodyPr>
              <a:prstTxWarp prst="textNoShape">
                <a:avLst/>
              </a:prstTxWarp>
            </a:bodyPr>
            <a:lstStyle/>
            <a:p>
              <a:pPr defTabSz="914400"/>
              <a:endParaRPr lang="en-US" sz="2400" i="1" smtClean="0">
                <a:solidFill>
                  <a:srgbClr val="000000"/>
                </a:solidFill>
                <a:latin typeface="Times New Roman" charset="0"/>
              </a:endParaRPr>
            </a:p>
          </p:txBody>
        </p:sp>
        <p:sp>
          <p:nvSpPr>
            <p:cNvPr id="15641" name="Freeform 569"/>
            <p:cNvSpPr>
              <a:spLocks/>
            </p:cNvSpPr>
            <p:nvPr/>
          </p:nvSpPr>
          <p:spPr bwMode="auto">
            <a:xfrm>
              <a:off x="3356" y="3001"/>
              <a:ext cx="1044" cy="237"/>
            </a:xfrm>
            <a:custGeom>
              <a:avLst/>
              <a:gdLst>
                <a:gd name="T0" fmla="*/ 59 w 2089"/>
                <a:gd name="T1" fmla="*/ 0 h 474"/>
                <a:gd name="T2" fmla="*/ 47 w 2089"/>
                <a:gd name="T3" fmla="*/ 1 h 474"/>
                <a:gd name="T4" fmla="*/ 36 w 2089"/>
                <a:gd name="T5" fmla="*/ 5 h 474"/>
                <a:gd name="T6" fmla="*/ 26 w 2089"/>
                <a:gd name="T7" fmla="*/ 11 h 474"/>
                <a:gd name="T8" fmla="*/ 17 w 2089"/>
                <a:gd name="T9" fmla="*/ 19 h 474"/>
                <a:gd name="T10" fmla="*/ 10 w 2089"/>
                <a:gd name="T11" fmla="*/ 28 h 474"/>
                <a:gd name="T12" fmla="*/ 5 w 2089"/>
                <a:gd name="T13" fmla="*/ 39 h 474"/>
                <a:gd name="T14" fmla="*/ 1 w 2089"/>
                <a:gd name="T15" fmla="*/ 51 h 474"/>
                <a:gd name="T16" fmla="*/ 0 w 2089"/>
                <a:gd name="T17" fmla="*/ 64 h 474"/>
                <a:gd name="T18" fmla="*/ 0 w 2089"/>
                <a:gd name="T19" fmla="*/ 173 h 474"/>
                <a:gd name="T20" fmla="*/ 1 w 2089"/>
                <a:gd name="T21" fmla="*/ 186 h 474"/>
                <a:gd name="T22" fmla="*/ 5 w 2089"/>
                <a:gd name="T23" fmla="*/ 198 h 474"/>
                <a:gd name="T24" fmla="*/ 10 w 2089"/>
                <a:gd name="T25" fmla="*/ 209 h 474"/>
                <a:gd name="T26" fmla="*/ 17 w 2089"/>
                <a:gd name="T27" fmla="*/ 219 h 474"/>
                <a:gd name="T28" fmla="*/ 26 w 2089"/>
                <a:gd name="T29" fmla="*/ 227 h 474"/>
                <a:gd name="T30" fmla="*/ 36 w 2089"/>
                <a:gd name="T31" fmla="*/ 232 h 474"/>
                <a:gd name="T32" fmla="*/ 47 w 2089"/>
                <a:gd name="T33" fmla="*/ 236 h 474"/>
                <a:gd name="T34" fmla="*/ 59 w 2089"/>
                <a:gd name="T35" fmla="*/ 237 h 474"/>
                <a:gd name="T36" fmla="*/ 984 w 2089"/>
                <a:gd name="T37" fmla="*/ 237 h 474"/>
                <a:gd name="T38" fmla="*/ 996 w 2089"/>
                <a:gd name="T39" fmla="*/ 236 h 474"/>
                <a:gd name="T40" fmla="*/ 1007 w 2089"/>
                <a:gd name="T41" fmla="*/ 232 h 474"/>
                <a:gd name="T42" fmla="*/ 1018 w 2089"/>
                <a:gd name="T43" fmla="*/ 227 h 474"/>
                <a:gd name="T44" fmla="*/ 1027 w 2089"/>
                <a:gd name="T45" fmla="*/ 219 h 474"/>
                <a:gd name="T46" fmla="*/ 1034 w 2089"/>
                <a:gd name="T47" fmla="*/ 209 h 474"/>
                <a:gd name="T48" fmla="*/ 1040 w 2089"/>
                <a:gd name="T49" fmla="*/ 198 h 474"/>
                <a:gd name="T50" fmla="*/ 1043 w 2089"/>
                <a:gd name="T51" fmla="*/ 186 h 474"/>
                <a:gd name="T52" fmla="*/ 1044 w 2089"/>
                <a:gd name="T53" fmla="*/ 173 h 474"/>
                <a:gd name="T54" fmla="*/ 1044 w 2089"/>
                <a:gd name="T55" fmla="*/ 64 h 474"/>
                <a:gd name="T56" fmla="*/ 1043 w 2089"/>
                <a:gd name="T57" fmla="*/ 51 h 474"/>
                <a:gd name="T58" fmla="*/ 1040 w 2089"/>
                <a:gd name="T59" fmla="*/ 39 h 474"/>
                <a:gd name="T60" fmla="*/ 1034 w 2089"/>
                <a:gd name="T61" fmla="*/ 28 h 474"/>
                <a:gd name="T62" fmla="*/ 1027 w 2089"/>
                <a:gd name="T63" fmla="*/ 19 h 474"/>
                <a:gd name="T64" fmla="*/ 1018 w 2089"/>
                <a:gd name="T65" fmla="*/ 11 h 474"/>
                <a:gd name="T66" fmla="*/ 1007 w 2089"/>
                <a:gd name="T67" fmla="*/ 5 h 474"/>
                <a:gd name="T68" fmla="*/ 996 w 2089"/>
                <a:gd name="T69" fmla="*/ 1 h 474"/>
                <a:gd name="T70" fmla="*/ 984 w 2089"/>
                <a:gd name="T71" fmla="*/ 0 h 474"/>
                <a:gd name="T72" fmla="*/ 59 w 2089"/>
                <a:gd name="T73" fmla="*/ 0 h 47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089" h="474">
                  <a:moveTo>
                    <a:pt x="118" y="0"/>
                  </a:moveTo>
                  <a:lnTo>
                    <a:pt x="94" y="2"/>
                  </a:lnTo>
                  <a:lnTo>
                    <a:pt x="72" y="10"/>
                  </a:lnTo>
                  <a:lnTo>
                    <a:pt x="52" y="22"/>
                  </a:lnTo>
                  <a:lnTo>
                    <a:pt x="35" y="38"/>
                  </a:lnTo>
                  <a:lnTo>
                    <a:pt x="21" y="56"/>
                  </a:lnTo>
                  <a:lnTo>
                    <a:pt x="10" y="77"/>
                  </a:lnTo>
                  <a:lnTo>
                    <a:pt x="2" y="101"/>
                  </a:lnTo>
                  <a:lnTo>
                    <a:pt x="0" y="127"/>
                  </a:lnTo>
                  <a:lnTo>
                    <a:pt x="0" y="346"/>
                  </a:lnTo>
                  <a:lnTo>
                    <a:pt x="2" y="372"/>
                  </a:lnTo>
                  <a:lnTo>
                    <a:pt x="10" y="395"/>
                  </a:lnTo>
                  <a:lnTo>
                    <a:pt x="21" y="417"/>
                  </a:lnTo>
                  <a:lnTo>
                    <a:pt x="35" y="437"/>
                  </a:lnTo>
                  <a:lnTo>
                    <a:pt x="52" y="453"/>
                  </a:lnTo>
                  <a:lnTo>
                    <a:pt x="72" y="464"/>
                  </a:lnTo>
                  <a:lnTo>
                    <a:pt x="94" y="472"/>
                  </a:lnTo>
                  <a:lnTo>
                    <a:pt x="118" y="474"/>
                  </a:lnTo>
                  <a:lnTo>
                    <a:pt x="1969" y="474"/>
                  </a:lnTo>
                  <a:lnTo>
                    <a:pt x="1993" y="472"/>
                  </a:lnTo>
                  <a:lnTo>
                    <a:pt x="2015" y="464"/>
                  </a:lnTo>
                  <a:lnTo>
                    <a:pt x="2036" y="453"/>
                  </a:lnTo>
                  <a:lnTo>
                    <a:pt x="2054" y="437"/>
                  </a:lnTo>
                  <a:lnTo>
                    <a:pt x="2069" y="417"/>
                  </a:lnTo>
                  <a:lnTo>
                    <a:pt x="2080" y="395"/>
                  </a:lnTo>
                  <a:lnTo>
                    <a:pt x="2087" y="372"/>
                  </a:lnTo>
                  <a:lnTo>
                    <a:pt x="2089" y="346"/>
                  </a:lnTo>
                  <a:lnTo>
                    <a:pt x="2089" y="127"/>
                  </a:lnTo>
                  <a:lnTo>
                    <a:pt x="2087" y="101"/>
                  </a:lnTo>
                  <a:lnTo>
                    <a:pt x="2080" y="77"/>
                  </a:lnTo>
                  <a:lnTo>
                    <a:pt x="2069" y="56"/>
                  </a:lnTo>
                  <a:lnTo>
                    <a:pt x="2054" y="38"/>
                  </a:lnTo>
                  <a:lnTo>
                    <a:pt x="2036" y="22"/>
                  </a:lnTo>
                  <a:lnTo>
                    <a:pt x="2015" y="10"/>
                  </a:lnTo>
                  <a:lnTo>
                    <a:pt x="1993" y="2"/>
                  </a:lnTo>
                  <a:lnTo>
                    <a:pt x="1969" y="0"/>
                  </a:lnTo>
                  <a:lnTo>
                    <a:pt x="118" y="0"/>
                  </a:lnTo>
                  <a:close/>
                </a:path>
              </a:pathLst>
            </a:custGeom>
            <a:noFill/>
            <a:ln w="22225">
              <a:solidFill>
                <a:srgbClr val="000000"/>
              </a:solidFill>
              <a:prstDash val="solid"/>
              <a:round/>
              <a:headEnd/>
              <a:tailEnd/>
            </a:ln>
          </p:spPr>
          <p:txBody>
            <a:bodyPr>
              <a:prstTxWarp prst="textNoShape">
                <a:avLst/>
              </a:prstTxWarp>
            </a:bodyPr>
            <a:lstStyle/>
            <a:p>
              <a:pPr defTabSz="914400"/>
              <a:endParaRPr lang="en-US" sz="2400" i="1" smtClean="0">
                <a:solidFill>
                  <a:srgbClr val="000000"/>
                </a:solidFill>
                <a:latin typeface="Times New Roman" charset="0"/>
              </a:endParaRPr>
            </a:p>
          </p:txBody>
        </p:sp>
        <p:sp>
          <p:nvSpPr>
            <p:cNvPr id="15642" name="Freeform 570"/>
            <p:cNvSpPr>
              <a:spLocks/>
            </p:cNvSpPr>
            <p:nvPr/>
          </p:nvSpPr>
          <p:spPr bwMode="auto">
            <a:xfrm>
              <a:off x="3341" y="3373"/>
              <a:ext cx="1036" cy="229"/>
            </a:xfrm>
            <a:custGeom>
              <a:avLst/>
              <a:gdLst>
                <a:gd name="T0" fmla="*/ 56 w 2072"/>
                <a:gd name="T1" fmla="*/ 0 h 458"/>
                <a:gd name="T2" fmla="*/ 45 w 2072"/>
                <a:gd name="T3" fmla="*/ 1 h 458"/>
                <a:gd name="T4" fmla="*/ 34 w 2072"/>
                <a:gd name="T5" fmla="*/ 5 h 458"/>
                <a:gd name="T6" fmla="*/ 25 w 2072"/>
                <a:gd name="T7" fmla="*/ 10 h 458"/>
                <a:gd name="T8" fmla="*/ 17 w 2072"/>
                <a:gd name="T9" fmla="*/ 18 h 458"/>
                <a:gd name="T10" fmla="*/ 9 w 2072"/>
                <a:gd name="T11" fmla="*/ 27 h 458"/>
                <a:gd name="T12" fmla="*/ 5 w 2072"/>
                <a:gd name="T13" fmla="*/ 37 h 458"/>
                <a:gd name="T14" fmla="*/ 1 w 2072"/>
                <a:gd name="T15" fmla="*/ 49 h 458"/>
                <a:gd name="T16" fmla="*/ 0 w 2072"/>
                <a:gd name="T17" fmla="*/ 61 h 458"/>
                <a:gd name="T18" fmla="*/ 0 w 2072"/>
                <a:gd name="T19" fmla="*/ 169 h 458"/>
                <a:gd name="T20" fmla="*/ 1 w 2072"/>
                <a:gd name="T21" fmla="*/ 181 h 458"/>
                <a:gd name="T22" fmla="*/ 5 w 2072"/>
                <a:gd name="T23" fmla="*/ 193 h 458"/>
                <a:gd name="T24" fmla="*/ 9 w 2072"/>
                <a:gd name="T25" fmla="*/ 203 h 458"/>
                <a:gd name="T26" fmla="*/ 17 w 2072"/>
                <a:gd name="T27" fmla="*/ 212 h 458"/>
                <a:gd name="T28" fmla="*/ 25 w 2072"/>
                <a:gd name="T29" fmla="*/ 220 h 458"/>
                <a:gd name="T30" fmla="*/ 34 w 2072"/>
                <a:gd name="T31" fmla="*/ 224 h 458"/>
                <a:gd name="T32" fmla="*/ 45 w 2072"/>
                <a:gd name="T33" fmla="*/ 228 h 458"/>
                <a:gd name="T34" fmla="*/ 56 w 2072"/>
                <a:gd name="T35" fmla="*/ 229 h 458"/>
                <a:gd name="T36" fmla="*/ 980 w 2072"/>
                <a:gd name="T37" fmla="*/ 229 h 458"/>
                <a:gd name="T38" fmla="*/ 991 w 2072"/>
                <a:gd name="T39" fmla="*/ 228 h 458"/>
                <a:gd name="T40" fmla="*/ 1002 w 2072"/>
                <a:gd name="T41" fmla="*/ 224 h 458"/>
                <a:gd name="T42" fmla="*/ 1011 w 2072"/>
                <a:gd name="T43" fmla="*/ 220 h 458"/>
                <a:gd name="T44" fmla="*/ 1020 w 2072"/>
                <a:gd name="T45" fmla="*/ 212 h 458"/>
                <a:gd name="T46" fmla="*/ 1027 w 2072"/>
                <a:gd name="T47" fmla="*/ 203 h 458"/>
                <a:gd name="T48" fmla="*/ 1032 w 2072"/>
                <a:gd name="T49" fmla="*/ 193 h 458"/>
                <a:gd name="T50" fmla="*/ 1035 w 2072"/>
                <a:gd name="T51" fmla="*/ 181 h 458"/>
                <a:gd name="T52" fmla="*/ 1036 w 2072"/>
                <a:gd name="T53" fmla="*/ 169 h 458"/>
                <a:gd name="T54" fmla="*/ 1036 w 2072"/>
                <a:gd name="T55" fmla="*/ 61 h 458"/>
                <a:gd name="T56" fmla="*/ 1035 w 2072"/>
                <a:gd name="T57" fmla="*/ 49 h 458"/>
                <a:gd name="T58" fmla="*/ 1032 w 2072"/>
                <a:gd name="T59" fmla="*/ 37 h 458"/>
                <a:gd name="T60" fmla="*/ 1027 w 2072"/>
                <a:gd name="T61" fmla="*/ 27 h 458"/>
                <a:gd name="T62" fmla="*/ 1020 w 2072"/>
                <a:gd name="T63" fmla="*/ 18 h 458"/>
                <a:gd name="T64" fmla="*/ 1011 w 2072"/>
                <a:gd name="T65" fmla="*/ 10 h 458"/>
                <a:gd name="T66" fmla="*/ 1002 w 2072"/>
                <a:gd name="T67" fmla="*/ 5 h 458"/>
                <a:gd name="T68" fmla="*/ 991 w 2072"/>
                <a:gd name="T69" fmla="*/ 1 h 458"/>
                <a:gd name="T70" fmla="*/ 980 w 2072"/>
                <a:gd name="T71" fmla="*/ 0 h 458"/>
                <a:gd name="T72" fmla="*/ 56 w 2072"/>
                <a:gd name="T73" fmla="*/ 0 h 4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072" h="458">
                  <a:moveTo>
                    <a:pt x="112" y="0"/>
                  </a:moveTo>
                  <a:lnTo>
                    <a:pt x="90" y="2"/>
                  </a:lnTo>
                  <a:lnTo>
                    <a:pt x="68" y="10"/>
                  </a:lnTo>
                  <a:lnTo>
                    <a:pt x="50" y="20"/>
                  </a:lnTo>
                  <a:lnTo>
                    <a:pt x="33" y="36"/>
                  </a:lnTo>
                  <a:lnTo>
                    <a:pt x="18" y="53"/>
                  </a:lnTo>
                  <a:lnTo>
                    <a:pt x="9" y="73"/>
                  </a:lnTo>
                  <a:lnTo>
                    <a:pt x="2" y="97"/>
                  </a:lnTo>
                  <a:lnTo>
                    <a:pt x="0" y="121"/>
                  </a:lnTo>
                  <a:lnTo>
                    <a:pt x="0" y="338"/>
                  </a:lnTo>
                  <a:lnTo>
                    <a:pt x="2" y="362"/>
                  </a:lnTo>
                  <a:lnTo>
                    <a:pt x="9" y="385"/>
                  </a:lnTo>
                  <a:lnTo>
                    <a:pt x="18" y="405"/>
                  </a:lnTo>
                  <a:lnTo>
                    <a:pt x="33" y="423"/>
                  </a:lnTo>
                  <a:lnTo>
                    <a:pt x="50" y="439"/>
                  </a:lnTo>
                  <a:lnTo>
                    <a:pt x="68" y="448"/>
                  </a:lnTo>
                  <a:lnTo>
                    <a:pt x="90" y="456"/>
                  </a:lnTo>
                  <a:lnTo>
                    <a:pt x="112" y="458"/>
                  </a:lnTo>
                  <a:lnTo>
                    <a:pt x="1960" y="458"/>
                  </a:lnTo>
                  <a:lnTo>
                    <a:pt x="1982" y="456"/>
                  </a:lnTo>
                  <a:lnTo>
                    <a:pt x="2004" y="448"/>
                  </a:lnTo>
                  <a:lnTo>
                    <a:pt x="2022" y="439"/>
                  </a:lnTo>
                  <a:lnTo>
                    <a:pt x="2039" y="423"/>
                  </a:lnTo>
                  <a:lnTo>
                    <a:pt x="2053" y="405"/>
                  </a:lnTo>
                  <a:lnTo>
                    <a:pt x="2063" y="385"/>
                  </a:lnTo>
                  <a:lnTo>
                    <a:pt x="2070" y="362"/>
                  </a:lnTo>
                  <a:lnTo>
                    <a:pt x="2072" y="338"/>
                  </a:lnTo>
                  <a:lnTo>
                    <a:pt x="2072" y="121"/>
                  </a:lnTo>
                  <a:lnTo>
                    <a:pt x="2070" y="97"/>
                  </a:lnTo>
                  <a:lnTo>
                    <a:pt x="2063" y="73"/>
                  </a:lnTo>
                  <a:lnTo>
                    <a:pt x="2053" y="53"/>
                  </a:lnTo>
                  <a:lnTo>
                    <a:pt x="2039" y="36"/>
                  </a:lnTo>
                  <a:lnTo>
                    <a:pt x="2022" y="20"/>
                  </a:lnTo>
                  <a:lnTo>
                    <a:pt x="2004" y="10"/>
                  </a:lnTo>
                  <a:lnTo>
                    <a:pt x="1982" y="2"/>
                  </a:lnTo>
                  <a:lnTo>
                    <a:pt x="1960" y="0"/>
                  </a:lnTo>
                  <a:lnTo>
                    <a:pt x="112" y="0"/>
                  </a:lnTo>
                  <a:close/>
                </a:path>
              </a:pathLst>
            </a:custGeom>
            <a:noFill/>
            <a:ln w="22225">
              <a:solidFill>
                <a:srgbClr val="000000"/>
              </a:solidFill>
              <a:prstDash val="solid"/>
              <a:round/>
              <a:headEnd/>
              <a:tailEnd/>
            </a:ln>
          </p:spPr>
          <p:txBody>
            <a:bodyPr>
              <a:prstTxWarp prst="textNoShape">
                <a:avLst/>
              </a:prstTxWarp>
            </a:bodyPr>
            <a:lstStyle/>
            <a:p>
              <a:pPr defTabSz="914400"/>
              <a:endParaRPr lang="en-US" sz="2400" i="1" smtClean="0">
                <a:solidFill>
                  <a:srgbClr val="000000"/>
                </a:solidFill>
                <a:latin typeface="Times New Roman" charset="0"/>
              </a:endParaRPr>
            </a:p>
          </p:txBody>
        </p:sp>
        <p:sp>
          <p:nvSpPr>
            <p:cNvPr id="15643" name="Freeform 571"/>
            <p:cNvSpPr>
              <a:spLocks/>
            </p:cNvSpPr>
            <p:nvPr/>
          </p:nvSpPr>
          <p:spPr bwMode="auto">
            <a:xfrm>
              <a:off x="4062" y="3215"/>
              <a:ext cx="109" cy="16"/>
            </a:xfrm>
            <a:custGeom>
              <a:avLst/>
              <a:gdLst>
                <a:gd name="T0" fmla="*/ 0 w 219"/>
                <a:gd name="T1" fmla="*/ 0 h 32"/>
                <a:gd name="T2" fmla="*/ 0 w 219"/>
                <a:gd name="T3" fmla="*/ 15 h 32"/>
                <a:gd name="T4" fmla="*/ 109 w 219"/>
                <a:gd name="T5" fmla="*/ 16 h 32"/>
                <a:gd name="T6" fmla="*/ 109 w 219"/>
                <a:gd name="T7" fmla="*/ 1 h 32"/>
                <a:gd name="T8" fmla="*/ 0 w 219"/>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9" h="32">
                  <a:moveTo>
                    <a:pt x="0" y="0"/>
                  </a:moveTo>
                  <a:lnTo>
                    <a:pt x="0" y="30"/>
                  </a:lnTo>
                  <a:lnTo>
                    <a:pt x="219" y="32"/>
                  </a:lnTo>
                  <a:lnTo>
                    <a:pt x="219" y="2"/>
                  </a:lnTo>
                  <a:lnTo>
                    <a:pt x="0" y="0"/>
                  </a:lnTo>
                  <a:close/>
                </a:path>
              </a:pathLst>
            </a:custGeom>
            <a:solidFill>
              <a:srgbClr val="000000"/>
            </a:solidFill>
            <a:ln w="9525">
              <a:noFill/>
              <a:round/>
              <a:headEnd/>
              <a:tailEnd/>
            </a:ln>
          </p:spPr>
          <p:txBody>
            <a:bodyPr>
              <a:prstTxWarp prst="textNoShape">
                <a:avLst/>
              </a:prstTxWarp>
            </a:bodyPr>
            <a:lstStyle/>
            <a:p>
              <a:pPr defTabSz="914400"/>
              <a:endParaRPr lang="en-US" sz="2400" i="1" smtClean="0">
                <a:solidFill>
                  <a:srgbClr val="000000"/>
                </a:solidFill>
                <a:latin typeface="Times New Roman" charset="0"/>
              </a:endParaRPr>
            </a:p>
          </p:txBody>
        </p:sp>
        <p:sp>
          <p:nvSpPr>
            <p:cNvPr id="15644" name="Freeform 572"/>
            <p:cNvSpPr>
              <a:spLocks/>
            </p:cNvSpPr>
            <p:nvPr/>
          </p:nvSpPr>
          <p:spPr bwMode="auto">
            <a:xfrm>
              <a:off x="4178" y="3170"/>
              <a:ext cx="127" cy="121"/>
            </a:xfrm>
            <a:custGeom>
              <a:avLst/>
              <a:gdLst>
                <a:gd name="T0" fmla="*/ 0 w 253"/>
                <a:gd name="T1" fmla="*/ 61 h 241"/>
                <a:gd name="T2" fmla="*/ 0 w 253"/>
                <a:gd name="T3" fmla="*/ 121 h 241"/>
                <a:gd name="T4" fmla="*/ 127 w 253"/>
                <a:gd name="T5" fmla="*/ 61 h 241"/>
                <a:gd name="T6" fmla="*/ 0 w 253"/>
                <a:gd name="T7" fmla="*/ 0 h 241"/>
                <a:gd name="T8" fmla="*/ 0 w 253"/>
                <a:gd name="T9" fmla="*/ 61 h 2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 h="241">
                  <a:moveTo>
                    <a:pt x="0" y="121"/>
                  </a:moveTo>
                  <a:lnTo>
                    <a:pt x="0" y="241"/>
                  </a:lnTo>
                  <a:lnTo>
                    <a:pt x="253" y="121"/>
                  </a:lnTo>
                  <a:lnTo>
                    <a:pt x="0" y="0"/>
                  </a:lnTo>
                  <a:lnTo>
                    <a:pt x="0" y="121"/>
                  </a:lnTo>
                  <a:close/>
                </a:path>
              </a:pathLst>
            </a:custGeom>
            <a:solidFill>
              <a:srgbClr val="000000"/>
            </a:solidFill>
            <a:ln w="9525">
              <a:noFill/>
              <a:round/>
              <a:headEnd/>
              <a:tailEnd/>
            </a:ln>
          </p:spPr>
          <p:txBody>
            <a:bodyPr>
              <a:prstTxWarp prst="textNoShape">
                <a:avLst/>
              </a:prstTxWarp>
            </a:bodyPr>
            <a:lstStyle/>
            <a:p>
              <a:pPr defTabSz="914400"/>
              <a:endParaRPr lang="en-US" sz="2400" i="1" smtClean="0">
                <a:solidFill>
                  <a:srgbClr val="000000"/>
                </a:solidFill>
                <a:latin typeface="Times New Roman" charset="0"/>
              </a:endParaRPr>
            </a:p>
          </p:txBody>
        </p:sp>
        <p:sp>
          <p:nvSpPr>
            <p:cNvPr id="15645" name="Freeform 573"/>
            <p:cNvSpPr>
              <a:spLocks/>
            </p:cNvSpPr>
            <p:nvPr/>
          </p:nvSpPr>
          <p:spPr bwMode="auto">
            <a:xfrm>
              <a:off x="4178" y="3319"/>
              <a:ext cx="127" cy="122"/>
            </a:xfrm>
            <a:custGeom>
              <a:avLst/>
              <a:gdLst>
                <a:gd name="T0" fmla="*/ 0 w 253"/>
                <a:gd name="T1" fmla="*/ 62 h 243"/>
                <a:gd name="T2" fmla="*/ 0 w 253"/>
                <a:gd name="T3" fmla="*/ 122 h 243"/>
                <a:gd name="T4" fmla="*/ 127 w 253"/>
                <a:gd name="T5" fmla="*/ 62 h 243"/>
                <a:gd name="T6" fmla="*/ 0 w 253"/>
                <a:gd name="T7" fmla="*/ 0 h 243"/>
                <a:gd name="T8" fmla="*/ 0 w 253"/>
                <a:gd name="T9" fmla="*/ 62 h 2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 h="243">
                  <a:moveTo>
                    <a:pt x="0" y="123"/>
                  </a:moveTo>
                  <a:lnTo>
                    <a:pt x="0" y="243"/>
                  </a:lnTo>
                  <a:lnTo>
                    <a:pt x="253" y="123"/>
                  </a:lnTo>
                  <a:lnTo>
                    <a:pt x="0" y="0"/>
                  </a:lnTo>
                  <a:lnTo>
                    <a:pt x="0" y="123"/>
                  </a:lnTo>
                  <a:close/>
                </a:path>
              </a:pathLst>
            </a:custGeom>
            <a:solidFill>
              <a:srgbClr val="000000"/>
            </a:solidFill>
            <a:ln w="9525">
              <a:noFill/>
              <a:round/>
              <a:headEnd/>
              <a:tailEnd/>
            </a:ln>
          </p:spPr>
          <p:txBody>
            <a:bodyPr>
              <a:prstTxWarp prst="textNoShape">
                <a:avLst/>
              </a:prstTxWarp>
            </a:bodyPr>
            <a:lstStyle/>
            <a:p>
              <a:pPr defTabSz="914400"/>
              <a:endParaRPr lang="en-US" sz="2400" i="1" smtClean="0">
                <a:solidFill>
                  <a:srgbClr val="000000"/>
                </a:solidFill>
                <a:latin typeface="Times New Roman" charset="0"/>
              </a:endParaRPr>
            </a:p>
          </p:txBody>
        </p:sp>
        <p:sp>
          <p:nvSpPr>
            <p:cNvPr id="15646" name="Freeform 574"/>
            <p:cNvSpPr>
              <a:spLocks/>
            </p:cNvSpPr>
            <p:nvPr/>
          </p:nvSpPr>
          <p:spPr bwMode="auto">
            <a:xfrm>
              <a:off x="4068" y="3366"/>
              <a:ext cx="103" cy="15"/>
            </a:xfrm>
            <a:custGeom>
              <a:avLst/>
              <a:gdLst>
                <a:gd name="T0" fmla="*/ 0 w 206"/>
                <a:gd name="T1" fmla="*/ 0 h 32"/>
                <a:gd name="T2" fmla="*/ 0 w 206"/>
                <a:gd name="T3" fmla="*/ 14 h 32"/>
                <a:gd name="T4" fmla="*/ 103 w 206"/>
                <a:gd name="T5" fmla="*/ 15 h 32"/>
                <a:gd name="T6" fmla="*/ 103 w 206"/>
                <a:gd name="T7" fmla="*/ 1 h 32"/>
                <a:gd name="T8" fmla="*/ 0 w 206"/>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6" h="32">
                  <a:moveTo>
                    <a:pt x="0" y="0"/>
                  </a:moveTo>
                  <a:lnTo>
                    <a:pt x="0" y="30"/>
                  </a:lnTo>
                  <a:lnTo>
                    <a:pt x="206" y="32"/>
                  </a:lnTo>
                  <a:lnTo>
                    <a:pt x="206" y="2"/>
                  </a:lnTo>
                  <a:lnTo>
                    <a:pt x="0" y="0"/>
                  </a:lnTo>
                  <a:close/>
                </a:path>
              </a:pathLst>
            </a:custGeom>
            <a:solidFill>
              <a:srgbClr val="000000"/>
            </a:solidFill>
            <a:ln w="9525">
              <a:noFill/>
              <a:round/>
              <a:headEnd/>
              <a:tailEnd/>
            </a:ln>
          </p:spPr>
          <p:txBody>
            <a:bodyPr>
              <a:prstTxWarp prst="textNoShape">
                <a:avLst/>
              </a:prstTxWarp>
            </a:bodyPr>
            <a:lstStyle/>
            <a:p>
              <a:pPr defTabSz="914400"/>
              <a:endParaRPr lang="en-US" sz="2400" i="1" smtClean="0">
                <a:solidFill>
                  <a:srgbClr val="000000"/>
                </a:solidFill>
                <a:latin typeface="Times New Roman" charset="0"/>
              </a:endParaRPr>
            </a:p>
          </p:txBody>
        </p:sp>
        <p:sp>
          <p:nvSpPr>
            <p:cNvPr id="15647" name="Oval 575"/>
            <p:cNvSpPr>
              <a:spLocks noChangeArrowheads="1"/>
            </p:cNvSpPr>
            <p:nvPr/>
          </p:nvSpPr>
          <p:spPr bwMode="auto">
            <a:xfrm>
              <a:off x="5180" y="3278"/>
              <a:ext cx="59" cy="88"/>
            </a:xfrm>
            <a:prstGeom prst="ellipse">
              <a:avLst/>
            </a:prstGeom>
            <a:noFill/>
            <a:ln w="11113">
              <a:solidFill>
                <a:srgbClr val="000000"/>
              </a:solidFill>
              <a:round/>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648" name="Line 576"/>
            <p:cNvSpPr>
              <a:spLocks noChangeShapeType="1"/>
            </p:cNvSpPr>
            <p:nvPr/>
          </p:nvSpPr>
          <p:spPr bwMode="auto">
            <a:xfrm>
              <a:off x="5209" y="3288"/>
              <a:ext cx="1" cy="70"/>
            </a:xfrm>
            <a:prstGeom prst="line">
              <a:avLst/>
            </a:prstGeom>
            <a:noFill/>
            <a:ln w="11113">
              <a:solidFill>
                <a:srgbClr val="000000"/>
              </a:solidFill>
              <a:round/>
              <a:headEnd/>
              <a:tailEnd/>
            </a:ln>
          </p:spPr>
          <p:txBody>
            <a:bodyPr>
              <a:prstTxWarp prst="textNoShape">
                <a:avLst/>
              </a:prstTxWarp>
            </a:bodyPr>
            <a:lstStyle/>
            <a:p>
              <a:pPr defTabSz="914400"/>
              <a:endParaRPr lang="en-US" sz="2400" i="1" smtClean="0">
                <a:solidFill>
                  <a:srgbClr val="000000"/>
                </a:solidFill>
                <a:latin typeface="Times New Roman" charset="0"/>
              </a:endParaRPr>
            </a:p>
          </p:txBody>
        </p:sp>
        <p:sp>
          <p:nvSpPr>
            <p:cNvPr id="15649" name="Line 577"/>
            <p:cNvSpPr>
              <a:spLocks noChangeShapeType="1"/>
            </p:cNvSpPr>
            <p:nvPr/>
          </p:nvSpPr>
          <p:spPr bwMode="auto">
            <a:xfrm flipH="1">
              <a:off x="5180" y="3310"/>
              <a:ext cx="52" cy="1"/>
            </a:xfrm>
            <a:prstGeom prst="line">
              <a:avLst/>
            </a:prstGeom>
            <a:noFill/>
            <a:ln w="11113">
              <a:solidFill>
                <a:srgbClr val="000000"/>
              </a:solidFill>
              <a:round/>
              <a:headEnd/>
              <a:tailEnd/>
            </a:ln>
          </p:spPr>
          <p:txBody>
            <a:bodyPr>
              <a:prstTxWarp prst="textNoShape">
                <a:avLst/>
              </a:prstTxWarp>
            </a:bodyPr>
            <a:lstStyle/>
            <a:p>
              <a:pPr defTabSz="914400"/>
              <a:endParaRPr lang="en-US" sz="2400" i="1" smtClean="0">
                <a:solidFill>
                  <a:srgbClr val="000000"/>
                </a:solidFill>
                <a:latin typeface="Times New Roman" charset="0"/>
              </a:endParaRPr>
            </a:p>
          </p:txBody>
        </p:sp>
        <p:sp>
          <p:nvSpPr>
            <p:cNvPr id="15650" name="Freeform 578"/>
            <p:cNvSpPr>
              <a:spLocks/>
            </p:cNvSpPr>
            <p:nvPr/>
          </p:nvSpPr>
          <p:spPr bwMode="auto">
            <a:xfrm>
              <a:off x="3860" y="2917"/>
              <a:ext cx="427" cy="383"/>
            </a:xfrm>
            <a:custGeom>
              <a:avLst/>
              <a:gdLst>
                <a:gd name="T0" fmla="*/ 0 w 853"/>
                <a:gd name="T1" fmla="*/ 371 h 767"/>
                <a:gd name="T2" fmla="*/ 8 w 853"/>
                <a:gd name="T3" fmla="*/ 383 h 767"/>
                <a:gd name="T4" fmla="*/ 427 w 853"/>
                <a:gd name="T5" fmla="*/ 12 h 767"/>
                <a:gd name="T6" fmla="*/ 418 w 853"/>
                <a:gd name="T7" fmla="*/ 0 h 767"/>
                <a:gd name="T8" fmla="*/ 0 w 853"/>
                <a:gd name="T9" fmla="*/ 371 h 7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3" h="767">
                  <a:moveTo>
                    <a:pt x="0" y="743"/>
                  </a:moveTo>
                  <a:lnTo>
                    <a:pt x="16" y="767"/>
                  </a:lnTo>
                  <a:lnTo>
                    <a:pt x="853" y="24"/>
                  </a:lnTo>
                  <a:lnTo>
                    <a:pt x="836" y="0"/>
                  </a:lnTo>
                  <a:lnTo>
                    <a:pt x="0" y="743"/>
                  </a:lnTo>
                  <a:close/>
                </a:path>
              </a:pathLst>
            </a:custGeom>
            <a:solidFill>
              <a:srgbClr val="FF000C"/>
            </a:solidFill>
            <a:ln w="9525">
              <a:noFill/>
              <a:round/>
              <a:headEnd/>
              <a:tailEnd/>
            </a:ln>
          </p:spPr>
          <p:txBody>
            <a:bodyPr>
              <a:prstTxWarp prst="textNoShape">
                <a:avLst/>
              </a:prstTxWarp>
            </a:bodyPr>
            <a:lstStyle/>
            <a:p>
              <a:pPr defTabSz="914400"/>
              <a:endParaRPr lang="en-US" sz="2400" i="1" smtClean="0">
                <a:solidFill>
                  <a:srgbClr val="000000"/>
                </a:solidFill>
                <a:latin typeface="Times New Roman" charset="0"/>
              </a:endParaRPr>
            </a:p>
          </p:txBody>
        </p:sp>
        <p:sp>
          <p:nvSpPr>
            <p:cNvPr id="15651" name="Rectangle 579"/>
            <p:cNvSpPr>
              <a:spLocks noChangeArrowheads="1"/>
            </p:cNvSpPr>
            <p:nvPr/>
          </p:nvSpPr>
          <p:spPr bwMode="auto">
            <a:xfrm>
              <a:off x="5217" y="3010"/>
              <a:ext cx="286" cy="205"/>
            </a:xfrm>
            <a:prstGeom prst="rect">
              <a:avLst/>
            </a:prstGeom>
            <a:solidFill>
              <a:srgbClr val="FFFFFF"/>
            </a:solidFill>
            <a:ln w="9525">
              <a:noFill/>
              <a:miter lim="800000"/>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652" name="Rectangle 580"/>
            <p:cNvSpPr>
              <a:spLocks noChangeArrowheads="1"/>
            </p:cNvSpPr>
            <p:nvPr/>
          </p:nvSpPr>
          <p:spPr bwMode="auto">
            <a:xfrm>
              <a:off x="5327" y="3051"/>
              <a:ext cx="61" cy="133"/>
            </a:xfrm>
            <a:prstGeom prst="rect">
              <a:avLst/>
            </a:prstGeom>
            <a:noFill/>
            <a:ln w="9525">
              <a:noFill/>
              <a:miter lim="800000"/>
              <a:headEnd/>
              <a:tailEnd/>
            </a:ln>
          </p:spPr>
          <p:txBody>
            <a:bodyPr>
              <a:prstTxWarp prst="textNoShape">
                <a:avLst/>
              </a:prstTxWarp>
            </a:bodyPr>
            <a:lstStyle/>
            <a:p>
              <a:pPr defTabSz="914400"/>
              <a:endParaRPr lang="en-US" sz="2400" i="1">
                <a:solidFill>
                  <a:srgbClr val="000000"/>
                </a:solidFill>
                <a:latin typeface="Times New Roman" charset="0"/>
              </a:endParaRPr>
            </a:p>
          </p:txBody>
        </p:sp>
        <p:sp>
          <p:nvSpPr>
            <p:cNvPr id="15653" name="Rectangle 581"/>
            <p:cNvSpPr>
              <a:spLocks noChangeArrowheads="1"/>
            </p:cNvSpPr>
            <p:nvPr/>
          </p:nvSpPr>
          <p:spPr bwMode="auto">
            <a:xfrm>
              <a:off x="5327" y="3054"/>
              <a:ext cx="69" cy="152"/>
            </a:xfrm>
            <a:prstGeom prst="rect">
              <a:avLst/>
            </a:prstGeom>
            <a:noFill/>
            <a:ln w="9525">
              <a:noFill/>
              <a:miter lim="800000"/>
              <a:headEnd/>
              <a:tailEnd/>
            </a:ln>
          </p:spPr>
          <p:txBody>
            <a:bodyPr wrap="none" lIns="0" tIns="0" rIns="0" bIns="0">
              <a:prstTxWarp prst="textNoShape">
                <a:avLst/>
              </a:prstTxWarp>
              <a:spAutoFit/>
            </a:bodyPr>
            <a:lstStyle/>
            <a:p>
              <a:pPr defTabSz="914400"/>
              <a:r>
                <a:rPr lang="en-GB" sz="1400" b="1">
                  <a:solidFill>
                    <a:srgbClr val="000000"/>
                  </a:solidFill>
                  <a:latin typeface="Helvetica" charset="0"/>
                </a:rPr>
                <a:t>µ</a:t>
              </a:r>
              <a:endParaRPr lang="en-GB" sz="2400">
                <a:solidFill>
                  <a:srgbClr val="000000"/>
                </a:solidFill>
                <a:latin typeface="Times New Roman" charset="0"/>
              </a:endParaRPr>
            </a:p>
          </p:txBody>
        </p:sp>
        <p:sp>
          <p:nvSpPr>
            <p:cNvPr id="15654" name="Rectangle 582"/>
            <p:cNvSpPr>
              <a:spLocks noChangeArrowheads="1"/>
            </p:cNvSpPr>
            <p:nvPr/>
          </p:nvSpPr>
          <p:spPr bwMode="auto">
            <a:xfrm>
              <a:off x="5217" y="3010"/>
              <a:ext cx="287" cy="206"/>
            </a:xfrm>
            <a:prstGeom prst="rect">
              <a:avLst/>
            </a:prstGeom>
            <a:noFill/>
            <a:ln w="11113">
              <a:solidFill>
                <a:srgbClr val="000000"/>
              </a:solidFill>
              <a:miter lim="800000"/>
              <a:headEnd/>
              <a:tailEnd/>
            </a:ln>
          </p:spPr>
          <p:txBody>
            <a:bodyPr>
              <a:prstTxWarp prst="textNoShape">
                <a:avLst/>
              </a:prstTxWarp>
            </a:bodyPr>
            <a:lstStyle/>
            <a:p>
              <a:pPr defTabSz="914400"/>
              <a:endParaRPr lang="en-US" sz="2400" i="1">
                <a:solidFill>
                  <a:srgbClr val="000000"/>
                </a:solidFill>
                <a:latin typeface="Times New Roman" charset="0"/>
              </a:endParaRPr>
            </a:p>
          </p:txBody>
        </p:sp>
        <p:pic>
          <p:nvPicPr>
            <p:cNvPr id="15655" name="Picture 583"/>
            <p:cNvPicPr>
              <a:picLocks noChangeAspect="1" noChangeArrowheads="1"/>
            </p:cNvPicPr>
            <p:nvPr/>
          </p:nvPicPr>
          <p:blipFill>
            <a:blip r:embed="rId2"/>
            <a:srcRect/>
            <a:stretch>
              <a:fillRect/>
            </a:stretch>
          </p:blipFill>
          <p:spPr bwMode="auto">
            <a:xfrm>
              <a:off x="651" y="922"/>
              <a:ext cx="2022" cy="1570"/>
            </a:xfrm>
            <a:prstGeom prst="rect">
              <a:avLst/>
            </a:prstGeom>
            <a:noFill/>
            <a:ln w="9525">
              <a:noFill/>
              <a:miter lim="800000"/>
              <a:headEnd/>
              <a:tailEnd/>
            </a:ln>
          </p:spPr>
        </p:pic>
        <p:pic>
          <p:nvPicPr>
            <p:cNvPr id="15656" name="Picture 584"/>
            <p:cNvPicPr>
              <a:picLocks noChangeAspect="1" noChangeArrowheads="1"/>
            </p:cNvPicPr>
            <p:nvPr/>
          </p:nvPicPr>
          <p:blipFill>
            <a:blip r:embed="rId3"/>
            <a:srcRect/>
            <a:stretch>
              <a:fillRect/>
            </a:stretch>
          </p:blipFill>
          <p:spPr bwMode="auto">
            <a:xfrm>
              <a:off x="3025" y="836"/>
              <a:ext cx="2484" cy="1654"/>
            </a:xfrm>
            <a:prstGeom prst="rect">
              <a:avLst/>
            </a:prstGeom>
            <a:noFill/>
            <a:ln w="9525">
              <a:noFill/>
              <a:miter lim="800000"/>
              <a:headEnd/>
              <a:tailEnd/>
            </a:ln>
            <a:effectLst/>
          </p:spPr>
        </p:pic>
      </p:grpSp>
      <p:sp>
        <p:nvSpPr>
          <p:cNvPr id="297" name="Slide Number Placeholder 296"/>
          <p:cNvSpPr>
            <a:spLocks noGrp="1"/>
          </p:cNvSpPr>
          <p:nvPr>
            <p:ph type="sldNum" sz="quarter" idx="11"/>
          </p:nvPr>
        </p:nvSpPr>
        <p:spPr/>
        <p:txBody>
          <a:bodyPr/>
          <a:lstStyle/>
          <a:p>
            <a:pPr>
              <a:defRPr/>
            </a:pPr>
            <a:fld id="{5E23FEA6-BA61-3C4B-AEB5-EA5C99683FAD}" type="slidenum">
              <a:rPr lang="en-US" smtClean="0"/>
              <a:pPr>
                <a:defRPr/>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2465" name="Picture 1" descr="PictureforPoint5_oct04_nopa.gif"/>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5821" y="0"/>
            <a:ext cx="9301655" cy="688591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 name="Rectangle 2">
            <a:hlinkClick r:id="rId4" action="ppaction://hlinksldjump"/>
          </p:cNvPr>
          <p:cNvSpPr/>
          <p:nvPr/>
        </p:nvSpPr>
        <p:spPr>
          <a:xfrm>
            <a:off x="2481263" y="5788025"/>
            <a:ext cx="1519237" cy="350838"/>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2400">
              <a:solidFill>
                <a:prstClr val="white"/>
              </a:solidFill>
            </a:endParaRPr>
          </a:p>
        </p:txBody>
      </p:sp>
      <p:sp>
        <p:nvSpPr>
          <p:cNvPr id="4" name="Rectangle 3">
            <a:hlinkClick r:id="rId5" action="ppaction://hlinksldjump"/>
          </p:cNvPr>
          <p:cNvSpPr/>
          <p:nvPr/>
        </p:nvSpPr>
        <p:spPr>
          <a:xfrm>
            <a:off x="371475" y="5794375"/>
            <a:ext cx="1270000" cy="342900"/>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2400">
              <a:solidFill>
                <a:prstClr val="white"/>
              </a:solidFill>
            </a:endParaRPr>
          </a:p>
        </p:txBody>
      </p:sp>
      <p:sp>
        <p:nvSpPr>
          <p:cNvPr id="5" name="Rectangle 4">
            <a:hlinkClick r:id="rId6" action="ppaction://hlinksldjump"/>
          </p:cNvPr>
          <p:cNvSpPr/>
          <p:nvPr/>
        </p:nvSpPr>
        <p:spPr>
          <a:xfrm>
            <a:off x="4579938" y="5781675"/>
            <a:ext cx="3270250" cy="392113"/>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2400">
              <a:solidFill>
                <a:prstClr val="white"/>
              </a:solidFill>
            </a:endParaRPr>
          </a:p>
        </p:txBody>
      </p:sp>
      <p:sp>
        <p:nvSpPr>
          <p:cNvPr id="6" name="Rectangle 5">
            <a:hlinkClick r:id="rId7" action="ppaction://hlinksldjump"/>
          </p:cNvPr>
          <p:cNvSpPr/>
          <p:nvPr/>
        </p:nvSpPr>
        <p:spPr>
          <a:xfrm>
            <a:off x="365125" y="6215063"/>
            <a:ext cx="3513138" cy="350837"/>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2400">
              <a:solidFill>
                <a:prstClr val="white"/>
              </a:solidFill>
            </a:endParaRPr>
          </a:p>
        </p:txBody>
      </p:sp>
      <p:sp>
        <p:nvSpPr>
          <p:cNvPr id="7" name="Rectangle 6">
            <a:hlinkClick r:id="rId8" action="ppaction://hlinksldjump"/>
          </p:cNvPr>
          <p:cNvSpPr/>
          <p:nvPr/>
        </p:nvSpPr>
        <p:spPr>
          <a:xfrm>
            <a:off x="4594225" y="6227763"/>
            <a:ext cx="1446213" cy="365125"/>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2400">
              <a:solidFill>
                <a:prstClr val="white"/>
              </a:solidFill>
            </a:endParaRPr>
          </a:p>
        </p:txBody>
      </p:sp>
      <p:sp>
        <p:nvSpPr>
          <p:cNvPr id="8" name="Rectangle 2"/>
          <p:cNvSpPr txBox="1">
            <a:spLocks noChangeArrowheads="1"/>
          </p:cNvSpPr>
          <p:nvPr/>
        </p:nvSpPr>
        <p:spPr>
          <a:xfrm>
            <a:off x="174783" y="-69850"/>
            <a:ext cx="8588218" cy="755650"/>
          </a:xfrm>
          <a:prstGeom prst="rect">
            <a:avLst/>
          </a:prstGeom>
        </p:spPr>
        <p:txBody>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defTabSz="914400" eaLnBrk="1" hangingPunct="1">
              <a:defRPr/>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ea typeface="ＭＳ Ｐゴシック" charset="0"/>
                <a:cs typeface="ＭＳ Ｐゴシック" charset="0"/>
              </a:rPr>
              <a:t>A slice through the CMS detector</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271239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a:lstStyle/>
          <a:p>
            <a:r>
              <a:rPr lang="en-US" smtClean="0"/>
              <a:t>The “Standard Model”</a:t>
            </a:r>
          </a:p>
        </p:txBody>
      </p:sp>
      <p:sp>
        <p:nvSpPr>
          <p:cNvPr id="14" name="Content Placeholder 13"/>
          <p:cNvSpPr>
            <a:spLocks noGrp="1"/>
          </p:cNvSpPr>
          <p:nvPr>
            <p:ph sz="half" idx="4294967295"/>
          </p:nvPr>
        </p:nvSpPr>
        <p:spPr>
          <a:xfrm>
            <a:off x="304800" y="1143000"/>
            <a:ext cx="8839200" cy="1600200"/>
          </a:xfrm>
          <a:effectLst/>
        </p:spPr>
        <p:txBody>
          <a:bodyPr>
            <a:normAutofit fontScale="85000" lnSpcReduction="20000"/>
          </a:bodyPr>
          <a:lstStyle/>
          <a:p>
            <a:r>
              <a:rPr lang="en-US" dirty="0" smtClean="0"/>
              <a:t>Over the last ~100 years:</a:t>
            </a:r>
            <a:r>
              <a:rPr lang="el-GR" dirty="0" smtClean="0"/>
              <a:t> </a:t>
            </a:r>
            <a:r>
              <a:rPr lang="en-US" dirty="0" smtClean="0"/>
              <a:t>The combination of  Quantum Field Theory and discovery of many particles has led to </a:t>
            </a:r>
          </a:p>
          <a:p>
            <a:r>
              <a:rPr lang="en-US" b="1" dirty="0" smtClean="0">
                <a:solidFill>
                  <a:srgbClr val="FF0000"/>
                </a:solidFill>
              </a:rPr>
              <a:t>The Standard Model of Particle Physics</a:t>
            </a:r>
            <a:endParaRPr lang="en-US" b="1" dirty="0" smtClean="0"/>
          </a:p>
          <a:p>
            <a:pPr lvl="1"/>
            <a:r>
              <a:rPr lang="en-US" sz="2824" dirty="0" smtClean="0"/>
              <a:t>With a new “Periodic Table” of fundamental elements</a:t>
            </a:r>
            <a:endParaRPr lang="en-US" dirty="0" smtClean="0"/>
          </a:p>
          <a:p>
            <a:endParaRPr lang="en-US" dirty="0"/>
          </a:p>
        </p:txBody>
      </p:sp>
      <p:grpSp>
        <p:nvGrpSpPr>
          <p:cNvPr id="2" name="Group 37"/>
          <p:cNvGrpSpPr>
            <a:grpSpLocks/>
          </p:cNvGrpSpPr>
          <p:nvPr/>
        </p:nvGrpSpPr>
        <p:grpSpPr bwMode="auto">
          <a:xfrm>
            <a:off x="579603" y="3352800"/>
            <a:ext cx="3523244" cy="3124200"/>
            <a:chOff x="1641" y="1920"/>
            <a:chExt cx="2699" cy="2288"/>
          </a:xfrm>
        </p:grpSpPr>
        <p:pic>
          <p:nvPicPr>
            <p:cNvPr id="28682" name="Picture 4" descr="QUarks_leptons etc"/>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728" y="1920"/>
              <a:ext cx="2563" cy="2288"/>
            </a:xfrm>
            <a:prstGeom prst="rect">
              <a:avLst/>
            </a:prstGeom>
            <a:noFill/>
            <a:ln w="9525">
              <a:noFill/>
              <a:miter lim="800000"/>
              <a:headEnd/>
              <a:tailEnd/>
            </a:ln>
          </p:spPr>
        </p:pic>
        <p:sp>
          <p:nvSpPr>
            <p:cNvPr id="28683" name="Rectangle 33"/>
            <p:cNvSpPr>
              <a:spLocks noChangeArrowheads="1"/>
            </p:cNvSpPr>
            <p:nvPr/>
          </p:nvSpPr>
          <p:spPr bwMode="auto">
            <a:xfrm rot="16200000">
              <a:off x="1137" y="2864"/>
              <a:ext cx="1292" cy="283"/>
            </a:xfrm>
            <a:prstGeom prst="rect">
              <a:avLst/>
            </a:prstGeom>
            <a:noFill/>
            <a:ln w="9525">
              <a:noFill/>
              <a:miter lim="800000"/>
              <a:headEnd/>
              <a:tailEnd/>
            </a:ln>
          </p:spPr>
          <p:txBody>
            <a:bodyPr wrap="none">
              <a:prstTxWarp prst="textNoShape">
                <a:avLst/>
              </a:prstTxWarp>
              <a:spAutoFit/>
            </a:bodyPr>
            <a:lstStyle/>
            <a:p>
              <a:pPr algn="ctr" defTabSz="913224" eaLnBrk="0" fontAlgn="auto" hangingPunct="0">
                <a:spcBef>
                  <a:spcPts val="0"/>
                </a:spcBef>
                <a:spcAft>
                  <a:spcPts val="0"/>
                </a:spcAft>
              </a:pPr>
              <a:r>
                <a:rPr lang="en-US" b="1" dirty="0">
                  <a:solidFill>
                    <a:srgbClr val="FF0000"/>
                  </a:solidFill>
                  <a:latin typeface="Corbel"/>
                  <a:ea typeface="+mn-ea"/>
                  <a:cs typeface="+mn-cs"/>
                </a:rPr>
                <a:t>Matter particles</a:t>
              </a:r>
            </a:p>
          </p:txBody>
        </p:sp>
        <p:sp>
          <p:nvSpPr>
            <p:cNvPr id="28684" name="Rectangle 34"/>
            <p:cNvSpPr>
              <a:spLocks noChangeArrowheads="1"/>
            </p:cNvSpPr>
            <p:nvPr/>
          </p:nvSpPr>
          <p:spPr bwMode="auto">
            <a:xfrm rot="5400000">
              <a:off x="3602" y="2795"/>
              <a:ext cx="1193" cy="283"/>
            </a:xfrm>
            <a:prstGeom prst="rect">
              <a:avLst/>
            </a:prstGeom>
            <a:noFill/>
            <a:ln w="9525">
              <a:noFill/>
              <a:miter lim="800000"/>
              <a:headEnd/>
              <a:tailEnd/>
            </a:ln>
          </p:spPr>
          <p:txBody>
            <a:bodyPr wrap="none">
              <a:prstTxWarp prst="textNoShape">
                <a:avLst/>
              </a:prstTxWarp>
              <a:spAutoFit/>
            </a:bodyPr>
            <a:lstStyle/>
            <a:p>
              <a:pPr algn="ctr" defTabSz="913224" eaLnBrk="0" fontAlgn="auto" hangingPunct="0">
                <a:spcBef>
                  <a:spcPts val="0"/>
                </a:spcBef>
                <a:spcAft>
                  <a:spcPts val="0"/>
                </a:spcAft>
              </a:pPr>
              <a:r>
                <a:rPr lang="en-US" b="1" dirty="0">
                  <a:solidFill>
                    <a:srgbClr val="FF0000"/>
                  </a:solidFill>
                  <a:latin typeface="Corbel"/>
                  <a:ea typeface="+mn-ea"/>
                  <a:cs typeface="+mn-cs"/>
                </a:rPr>
                <a:t>Force particles</a:t>
              </a:r>
            </a:p>
          </p:txBody>
        </p:sp>
      </p:grpSp>
      <p:sp>
        <p:nvSpPr>
          <p:cNvPr id="12" name="Rectangle 11"/>
          <p:cNvSpPr/>
          <p:nvPr/>
        </p:nvSpPr>
        <p:spPr>
          <a:xfrm>
            <a:off x="4343400" y="4114800"/>
            <a:ext cx="4495800" cy="1569660"/>
          </a:xfrm>
          <a:prstGeom prst="rect">
            <a:avLst/>
          </a:prstGeom>
          <a:noFill/>
          <a:ln>
            <a:noFill/>
          </a:ln>
          <a:effectLst>
            <a:outerShdw blurRad="76200" dist="101600" dir="2700000" algn="tl" rotWithShape="0">
              <a:srgbClr val="000000">
                <a:alpha val="28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defTabSz="913224" eaLnBrk="0" fontAlgn="auto" hangingPunct="0">
              <a:spcBef>
                <a:spcPts val="0"/>
              </a:spcBef>
              <a:spcAft>
                <a:spcPts val="0"/>
              </a:spcAft>
              <a:defRPr/>
            </a:pPr>
            <a:r>
              <a:rPr lang="en-US" sz="3200" b="1" dirty="0" smtClean="0">
                <a:solidFill>
                  <a:srgbClr val="800000"/>
                </a:solidFill>
              </a:rPr>
              <a:t>One of the greatest achievements </a:t>
            </a:r>
            <a:r>
              <a:rPr lang="en-US" sz="3200" b="1" dirty="0">
                <a:solidFill>
                  <a:srgbClr val="800000"/>
                </a:solidFill>
              </a:rPr>
              <a:t>of 20</a:t>
            </a:r>
            <a:r>
              <a:rPr lang="en-US" sz="3200" b="1" baseline="30000" dirty="0">
                <a:solidFill>
                  <a:srgbClr val="800000"/>
                </a:solidFill>
              </a:rPr>
              <a:t>th</a:t>
            </a:r>
            <a:r>
              <a:rPr lang="en-US" sz="3200" b="1" dirty="0">
                <a:solidFill>
                  <a:srgbClr val="800000"/>
                </a:solidFill>
              </a:rPr>
              <a:t> Century Science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4513" name="Picture 3" descr="PictureforPoint5_oct04_nopa.gif"/>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5595" y="-83724"/>
            <a:ext cx="9311460" cy="6983595"/>
          </a:xfrm>
          <a:prstGeom prst="rect">
            <a:avLst/>
          </a:prstGeom>
          <a:noFill/>
          <a:ln w="38100" cmpd="sng">
            <a:no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7" name="Picture 6" descr="MuonHits.gif"/>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65663" y="1570038"/>
            <a:ext cx="4257675" cy="17875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6" name="Picture 5" descr="MuonTrack.gif"/>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9275" y="2050454"/>
            <a:ext cx="8461375" cy="8731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1" name="Picture 10" descr="MuonHitsInTracker.gif"/>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5763" y="2051050"/>
            <a:ext cx="1665287" cy="5334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5" name="Picture 4" descr="MuonKey.gif"/>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3478" y="5950481"/>
            <a:ext cx="1395412" cy="241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918950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withEffect">
                                  <p:stCondLst>
                                    <p:cond delay="0"/>
                                  </p:stCondLst>
                                  <p:childTnLst>
                                    <p:animScale>
                                      <p:cBhvr>
                                        <p:cTn id="6" dur="2000" fill="hold"/>
                                        <p:tgtEl>
                                          <p:spTgt spid="5"/>
                                        </p:tgtEl>
                                      </p:cBhvr>
                                      <p:by x="150000" y="150000"/>
                                    </p:animScale>
                                  </p:childTnLst>
                                </p:cTn>
                              </p:par>
                              <p:par>
                                <p:cTn id="7" presetID="22" presetClass="entr" presetSubtype="8" fill="hold" nodeType="withEffect">
                                  <p:stCondLst>
                                    <p:cond delay="2000"/>
                                  </p:stCondLst>
                                  <p:childTnLst>
                                    <p:set>
                                      <p:cBhvr>
                                        <p:cTn id="8" dur="1" fill="hold">
                                          <p:stCondLst>
                                            <p:cond delay="0"/>
                                          </p:stCondLst>
                                        </p:cTn>
                                        <p:tgtEl>
                                          <p:spTgt spid="6"/>
                                        </p:tgtEl>
                                        <p:attrNameLst>
                                          <p:attrName>style.visibility</p:attrName>
                                        </p:attrNameLst>
                                      </p:cBhvr>
                                      <p:to>
                                        <p:strVal val="visible"/>
                                      </p:to>
                                    </p:set>
                                    <p:animEffect transition="in" filter="wipe(left)">
                                      <p:cBhvr>
                                        <p:cTn id="9" dur="5000"/>
                                        <p:tgtEl>
                                          <p:spTgt spid="6"/>
                                        </p:tgtEl>
                                      </p:cBhvr>
                                    </p:animEffect>
                                  </p:childTnLst>
                                </p:cTn>
                              </p:par>
                              <p:par>
                                <p:cTn id="10" presetID="22" presetClass="entr" presetSubtype="8" fill="hold" nodeType="withEffect">
                                  <p:stCondLst>
                                    <p:cond delay="20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par>
                                <p:cTn id="13" presetID="22" presetClass="entr" presetSubtype="8" fill="hold" nodeType="withEffect">
                                  <p:stCondLst>
                                    <p:cond delay="420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2000"/>
                                        <p:tgtEl>
                                          <p:spTgt spid="7"/>
                                        </p:tgtEl>
                                      </p:cBhvr>
                                    </p:animEffect>
                                  </p:childTnLst>
                                </p:cTn>
                              </p:par>
                              <p:par>
                                <p:cTn id="16" presetID="22" presetClass="exit" presetSubtype="8" fill="hold" nodeType="withEffect">
                                  <p:stCondLst>
                                    <p:cond delay="10000"/>
                                  </p:stCondLst>
                                  <p:childTnLst>
                                    <p:animEffect transition="out" filter="wipe(left)">
                                      <p:cBhvr>
                                        <p:cTn id="17" dur="3000"/>
                                        <p:tgtEl>
                                          <p:spTgt spid="6"/>
                                        </p:tgtEl>
                                      </p:cBhvr>
                                    </p:animEffect>
                                    <p:set>
                                      <p:cBhvr>
                                        <p:cTn id="18" dur="1" fill="hold">
                                          <p:stCondLst>
                                            <p:cond delay="2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6561" name="Picture 1" descr="PictureforPoint5_oct04_nopa.gif"/>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 y="0"/>
            <a:ext cx="9301655" cy="6858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 name="Picture 2" descr="Electron.gif"/>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4988" y="2370138"/>
            <a:ext cx="1323975" cy="5270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4" name="Picture 3" descr="ElectronHits.gif"/>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57213" y="2359025"/>
            <a:ext cx="1522412" cy="635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5" name="Picture 4" descr="ElectronKey.gif"/>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62150" y="5936194"/>
            <a:ext cx="1414463" cy="228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58832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afterEffect">
                                  <p:stCondLst>
                                    <p:cond delay="0"/>
                                  </p:stCondLst>
                                  <p:childTnLst>
                                    <p:animScale>
                                      <p:cBhvr>
                                        <p:cTn id="6" dur="2000" fill="hold"/>
                                        <p:tgtEl>
                                          <p:spTgt spid="5"/>
                                        </p:tgtEl>
                                      </p:cBhvr>
                                      <p:by x="150000" y="150000"/>
                                    </p:animScale>
                                  </p:childTnLst>
                                </p:cTn>
                              </p:par>
                              <p:par>
                                <p:cTn id="7" presetID="22" presetClass="entr" presetSubtype="8" fill="hold" nodeType="withEffect">
                                  <p:stCondLst>
                                    <p:cond delay="200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0"/>
                                        <p:tgtEl>
                                          <p:spTgt spid="3"/>
                                        </p:tgtEl>
                                      </p:cBhvr>
                                    </p:animEffect>
                                  </p:childTnLst>
                                </p:cTn>
                              </p:par>
                              <p:par>
                                <p:cTn id="10" presetID="22" presetClass="entr" presetSubtype="8" fill="hold" nodeType="withEffect">
                                  <p:stCondLst>
                                    <p:cond delay="20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0"/>
                                        <p:tgtEl>
                                          <p:spTgt spid="4"/>
                                        </p:tgtEl>
                                      </p:cBhvr>
                                    </p:animEffect>
                                  </p:childTnLst>
                                </p:cTn>
                              </p:par>
                              <p:par>
                                <p:cTn id="13" presetID="22" presetClass="exit" presetSubtype="8" fill="hold" nodeType="withEffect">
                                  <p:stCondLst>
                                    <p:cond delay="10000"/>
                                  </p:stCondLst>
                                  <p:childTnLst>
                                    <p:animEffect transition="out" filter="wipe(left)">
                                      <p:cBhvr>
                                        <p:cTn id="14" dur="3000"/>
                                        <p:tgtEl>
                                          <p:spTgt spid="3"/>
                                        </p:tgtEl>
                                      </p:cBhvr>
                                    </p:animEffect>
                                    <p:set>
                                      <p:cBhvr>
                                        <p:cTn id="15" dur="1" fill="hold">
                                          <p:stCondLst>
                                            <p:cond delay="2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2705" name="Picture 1" descr="PictureforPoint5_oct04_nopa.gif"/>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144000" cy="6857999"/>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 name="Picture 2" descr="PhotonKey.gif"/>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9938" y="6388301"/>
            <a:ext cx="1350962" cy="23336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4" name="Picture 3" descr="PhotonTrack.gif"/>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90538" y="1812925"/>
            <a:ext cx="1184275" cy="736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5" name="Picture 4" descr="PhotonHits.gif"/>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09725" y="1622425"/>
            <a:ext cx="349250" cy="3190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400767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withEffect">
                                  <p:stCondLst>
                                    <p:cond delay="0"/>
                                  </p:stCondLst>
                                  <p:childTnLst>
                                    <p:animScale>
                                      <p:cBhvr>
                                        <p:cTn id="6" dur="2000" fill="hold"/>
                                        <p:tgtEl>
                                          <p:spTgt spid="3"/>
                                        </p:tgtEl>
                                      </p:cBhvr>
                                      <p:by x="150000" y="150000"/>
                                    </p:animScale>
                                  </p:childTnLst>
                                </p:cTn>
                              </p:par>
                              <p:par>
                                <p:cTn id="7" presetID="22" presetClass="entr" presetSubtype="8" fill="hold" nodeType="withEffect">
                                  <p:stCondLst>
                                    <p:cond delay="300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3000"/>
                                        <p:tgtEl>
                                          <p:spTgt spid="4"/>
                                        </p:tgtEl>
                                      </p:cBhvr>
                                    </p:animEffect>
                                  </p:childTnLst>
                                </p:cTn>
                              </p:par>
                              <p:par>
                                <p:cTn id="10" presetID="22" presetClass="entr" presetSubtype="8" fill="hold" nodeType="withEffect">
                                  <p:stCondLst>
                                    <p:cond delay="60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par>
                                <p:cTn id="13" presetID="22" presetClass="exit" presetSubtype="8" fill="hold" nodeType="withEffect">
                                  <p:stCondLst>
                                    <p:cond delay="10000"/>
                                  </p:stCondLst>
                                  <p:childTnLst>
                                    <p:animEffect transition="out" filter="wipe(left)">
                                      <p:cBhvr>
                                        <p:cTn id="14" dur="2000"/>
                                        <p:tgtEl>
                                          <p:spTgt spid="4"/>
                                        </p:tgtEl>
                                      </p:cBhvr>
                                    </p:animEffect>
                                    <p:set>
                                      <p:cBhvr>
                                        <p:cTn id="15"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8609" name="Picture 1" descr="PictureforPoint5_oct04_nopa.gif"/>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144000" cy="6897227"/>
          </a:xfrm>
          <a:prstGeom prst="rect">
            <a:avLst/>
          </a:prstGeom>
          <a:noFill/>
          <a:ln w="9525">
            <a:solidFill>
              <a:srgbClr val="00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3" name="Picture 2" descr="ChargedHadronTrack.gif"/>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63563" y="2400300"/>
            <a:ext cx="1858962" cy="8620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4" name="Picture 3" descr="ChargedHadronHits.gif"/>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08025" y="2362200"/>
            <a:ext cx="2706688" cy="15224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6" name="Picture 5" descr="ChargedHadronKey.gif"/>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48188" y="5883476"/>
            <a:ext cx="3260725" cy="4032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074650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withEffect">
                                  <p:stCondLst>
                                    <p:cond delay="0"/>
                                  </p:stCondLst>
                                  <p:childTnLst>
                                    <p:animScale>
                                      <p:cBhvr>
                                        <p:cTn id="6" dur="2000" fill="hold"/>
                                        <p:tgtEl>
                                          <p:spTgt spid="6"/>
                                        </p:tgtEl>
                                      </p:cBhvr>
                                      <p:by x="150000" y="150000"/>
                                    </p:animScale>
                                  </p:childTnLst>
                                </p:cTn>
                              </p:par>
                              <p:par>
                                <p:cTn id="7" presetID="22" presetClass="entr" presetSubtype="8" fill="hold" nodeType="withEffect">
                                  <p:stCondLst>
                                    <p:cond delay="300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2000"/>
                                        <p:tgtEl>
                                          <p:spTgt spid="3"/>
                                        </p:tgtEl>
                                      </p:cBhvr>
                                    </p:animEffect>
                                  </p:childTnLst>
                                </p:cTn>
                              </p:par>
                              <p:par>
                                <p:cTn id="10" presetID="22" presetClass="entr" presetSubtype="8" fill="hold" nodeType="withEffect">
                                  <p:stCondLst>
                                    <p:cond delay="30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3000"/>
                                        <p:tgtEl>
                                          <p:spTgt spid="4"/>
                                        </p:tgtEl>
                                      </p:cBhvr>
                                    </p:animEffect>
                                  </p:childTnLst>
                                </p:cTn>
                              </p:par>
                              <p:par>
                                <p:cTn id="13" presetID="22" presetClass="exit" presetSubtype="8" fill="hold" nodeType="withEffect">
                                  <p:stCondLst>
                                    <p:cond delay="10000"/>
                                  </p:stCondLst>
                                  <p:childTnLst>
                                    <p:animEffect transition="out" filter="wipe(left)">
                                      <p:cBhvr>
                                        <p:cTn id="14" dur="3000"/>
                                        <p:tgtEl>
                                          <p:spTgt spid="3"/>
                                        </p:tgtEl>
                                      </p:cBhvr>
                                    </p:animEffect>
                                    <p:set>
                                      <p:cBhvr>
                                        <p:cTn id="15" dur="1" fill="hold">
                                          <p:stCondLst>
                                            <p:cond delay="2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0657" name="Picture 1" descr="PictureforPoint5_oct04_nopa.gif"/>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5821" y="701"/>
            <a:ext cx="9335882" cy="68852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 name="Picture 2" descr="NeutralHadronKey.gif"/>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7825" y="6386383"/>
            <a:ext cx="3392488" cy="2873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4" name="Picture 3" descr="NeutralHadronTrack.gif"/>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58800" y="1903413"/>
            <a:ext cx="1995488" cy="59848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5" name="Picture 4" descr="NeutralHadronHits.gif"/>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84400" y="1377950"/>
            <a:ext cx="1211263" cy="8874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410697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withEffect">
                                  <p:stCondLst>
                                    <p:cond delay="0"/>
                                  </p:stCondLst>
                                  <p:childTnLst>
                                    <p:animScale>
                                      <p:cBhvr>
                                        <p:cTn id="6" dur="2000" fill="hold"/>
                                        <p:tgtEl>
                                          <p:spTgt spid="3"/>
                                        </p:tgtEl>
                                      </p:cBhvr>
                                      <p:by x="150000" y="150000"/>
                                    </p:animScale>
                                  </p:childTnLst>
                                </p:cTn>
                              </p:par>
                              <p:par>
                                <p:cTn id="7" presetID="22" presetClass="entr" presetSubtype="8" fill="hold" nodeType="withEffect">
                                  <p:stCondLst>
                                    <p:cond delay="300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3000"/>
                                        <p:tgtEl>
                                          <p:spTgt spid="4"/>
                                        </p:tgtEl>
                                      </p:cBhvr>
                                    </p:animEffect>
                                  </p:childTnLst>
                                </p:cTn>
                              </p:par>
                              <p:par>
                                <p:cTn id="10" presetID="22" presetClass="entr" presetSubtype="8" fill="hold" nodeType="withEffect">
                                  <p:stCondLst>
                                    <p:cond delay="50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2000"/>
                                        <p:tgtEl>
                                          <p:spTgt spid="5"/>
                                        </p:tgtEl>
                                      </p:cBhvr>
                                    </p:animEffect>
                                  </p:childTnLst>
                                </p:cTn>
                              </p:par>
                              <p:par>
                                <p:cTn id="13" presetID="22" presetClass="exit" presetSubtype="8" fill="hold" nodeType="withEffect">
                                  <p:stCondLst>
                                    <p:cond delay="10000"/>
                                  </p:stCondLst>
                                  <p:childTnLst>
                                    <p:animEffect transition="out" filter="wipe(left)">
                                      <p:cBhvr>
                                        <p:cTn id="14" dur="2000"/>
                                        <p:tgtEl>
                                          <p:spTgt spid="4"/>
                                        </p:tgtEl>
                                      </p:cBhvr>
                                    </p:animEffect>
                                    <p:set>
                                      <p:cBhvr>
                                        <p:cTn id="15"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p:txBody>
          <a:bodyPr/>
          <a:lstStyle/>
          <a:p>
            <a:pPr eaLnBrk="1" hangingPunct="1"/>
            <a:r>
              <a:rPr lang="en-US" sz="2800"/>
              <a:t>Components of CMS: the TRACKER</a:t>
            </a:r>
          </a:p>
        </p:txBody>
      </p:sp>
      <p:pic>
        <p:nvPicPr>
          <p:cNvPr id="16389" name="Picture 15" descr="TRAK"/>
          <p:cNvPicPr>
            <a:picLocks noChangeAspect="1" noChangeArrowheads="1"/>
          </p:cNvPicPr>
          <p:nvPr>
            <p:ph idx="4294967295"/>
          </p:nvPr>
        </p:nvPicPr>
        <p:blipFill>
          <a:blip r:embed="rId2"/>
          <a:srcRect/>
          <a:stretch>
            <a:fillRect/>
          </a:stretch>
        </p:blipFill>
        <p:spPr>
          <a:xfrm>
            <a:off x="742950" y="1047332"/>
            <a:ext cx="7893050" cy="5635625"/>
          </a:xfr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2" name="Rectangle 2"/>
          <p:cNvSpPr>
            <a:spLocks noGrp="1" noChangeArrowheads="1"/>
          </p:cNvSpPr>
          <p:nvPr>
            <p:ph type="title"/>
          </p:nvPr>
        </p:nvSpPr>
        <p:spPr/>
        <p:txBody>
          <a:bodyPr/>
          <a:lstStyle/>
          <a:p>
            <a:pPr eaLnBrk="1" hangingPunct="1"/>
            <a:r>
              <a:rPr lang="en-US" sz="2800" dirty="0" smtClean="0"/>
              <a:t>Tracker</a:t>
            </a:r>
            <a:endParaRPr lang="en-US" sz="2800" dirty="0"/>
          </a:p>
        </p:txBody>
      </p:sp>
      <p:sp>
        <p:nvSpPr>
          <p:cNvPr id="17413" name="Rectangle 3"/>
          <p:cNvSpPr>
            <a:spLocks noGrp="1" noChangeArrowheads="1"/>
          </p:cNvSpPr>
          <p:nvPr>
            <p:ph idx="1"/>
          </p:nvPr>
        </p:nvSpPr>
        <p:spPr/>
        <p:txBody>
          <a:bodyPr/>
          <a:lstStyle/>
          <a:p>
            <a:pPr eaLnBrk="1" hangingPunct="1"/>
            <a:r>
              <a:rPr lang="en-US" sz="2400" dirty="0" err="1" smtClean="0"/>
              <a:t>Najv</a:t>
            </a:r>
            <a:r>
              <a:rPr lang="en-US" sz="2400" dirty="0" err="1" smtClean="0"/>
              <a:t>äčší</a:t>
            </a:r>
            <a:r>
              <a:rPr lang="en-US" sz="2400" dirty="0" smtClean="0"/>
              <a:t> </a:t>
            </a:r>
            <a:r>
              <a:rPr lang="en-US" sz="2400" dirty="0" err="1" smtClean="0"/>
              <a:t>systém</a:t>
            </a:r>
            <a:r>
              <a:rPr lang="en-US" sz="2400" dirty="0" smtClean="0"/>
              <a:t> </a:t>
            </a:r>
            <a:r>
              <a:rPr lang="en-US" sz="2400" dirty="0" err="1" smtClean="0"/>
              <a:t>kremíkových</a:t>
            </a:r>
            <a:r>
              <a:rPr lang="en-US" sz="2400" dirty="0" smtClean="0"/>
              <a:t> </a:t>
            </a:r>
            <a:r>
              <a:rPr lang="en-US" sz="2400" dirty="0" err="1" smtClean="0"/>
              <a:t>senzorov</a:t>
            </a:r>
            <a:r>
              <a:rPr lang="en-US" sz="2400" dirty="0" smtClean="0"/>
              <a:t> </a:t>
            </a:r>
            <a:r>
              <a:rPr lang="en-US" sz="2400" dirty="0" err="1" smtClean="0"/>
              <a:t>na</a:t>
            </a:r>
            <a:r>
              <a:rPr lang="en-US" sz="2400" dirty="0" smtClean="0"/>
              <a:t> </a:t>
            </a:r>
            <a:r>
              <a:rPr lang="en-US" sz="2400" dirty="0" err="1" smtClean="0"/>
              <a:t>svete</a:t>
            </a:r>
            <a:endParaRPr lang="en-US" sz="2400" dirty="0" smtClean="0"/>
          </a:p>
          <a:p>
            <a:pPr lvl="1" eaLnBrk="1" hangingPunct="1"/>
            <a:r>
              <a:rPr lang="en-US" sz="2000" dirty="0" err="1" smtClean="0"/>
              <a:t>Viac</a:t>
            </a:r>
            <a:r>
              <a:rPr lang="en-US" sz="2000" dirty="0" smtClean="0"/>
              <a:t> </a:t>
            </a:r>
            <a:r>
              <a:rPr lang="en-US" sz="2000" dirty="0" err="1" smtClean="0"/>
              <a:t>ne</a:t>
            </a:r>
            <a:r>
              <a:rPr lang="en-US" sz="2000" dirty="0" err="1" smtClean="0"/>
              <a:t>ž</a:t>
            </a:r>
            <a:r>
              <a:rPr lang="en-US" sz="2000" dirty="0" smtClean="0"/>
              <a:t> </a:t>
            </a:r>
            <a:r>
              <a:rPr lang="en-US" sz="2000" dirty="0" smtClean="0"/>
              <a:t>220m</a:t>
            </a:r>
            <a:r>
              <a:rPr lang="en-US" sz="2000" baseline="30000" dirty="0" smtClean="0"/>
              <a:t>2</a:t>
            </a:r>
            <a:r>
              <a:rPr lang="en-US" sz="2000" dirty="0" smtClean="0"/>
              <a:t> </a:t>
            </a:r>
            <a:r>
              <a:rPr lang="en-US" sz="2000" dirty="0" err="1" smtClean="0"/>
              <a:t>senzorov</a:t>
            </a:r>
            <a:r>
              <a:rPr lang="en-US" sz="2000" dirty="0" smtClean="0"/>
              <a:t> (</a:t>
            </a:r>
            <a:r>
              <a:rPr lang="en-US" sz="2000" dirty="0" err="1" smtClean="0"/>
              <a:t>ako</a:t>
            </a:r>
            <a:r>
              <a:rPr lang="en-US" sz="2000" dirty="0" smtClean="0"/>
              <a:t> </a:t>
            </a:r>
            <a:r>
              <a:rPr lang="en-US" sz="2000" dirty="0" err="1" smtClean="0"/>
              <a:t>tenisov</a:t>
            </a:r>
            <a:r>
              <a:rPr lang="en-US" sz="2000" dirty="0" err="1" smtClean="0"/>
              <a:t>ý</a:t>
            </a:r>
            <a:r>
              <a:rPr lang="en-US" sz="2000" dirty="0" smtClean="0"/>
              <a:t> </a:t>
            </a:r>
            <a:r>
              <a:rPr lang="en-US" sz="2000" dirty="0" err="1" smtClean="0"/>
              <a:t>kurt</a:t>
            </a:r>
            <a:r>
              <a:rPr lang="en-US" sz="2000" dirty="0" smtClean="0"/>
              <a:t>)</a:t>
            </a:r>
          </a:p>
          <a:p>
            <a:pPr lvl="1" eaLnBrk="1" hangingPunct="1"/>
            <a:r>
              <a:rPr lang="en-US" sz="2000" dirty="0" err="1" smtClean="0"/>
              <a:t>Okolo</a:t>
            </a:r>
            <a:r>
              <a:rPr lang="en-US" sz="2000" dirty="0" smtClean="0"/>
              <a:t> 75 </a:t>
            </a:r>
            <a:r>
              <a:rPr lang="en-US" sz="2000" dirty="0" err="1" smtClean="0"/>
              <a:t>mili</a:t>
            </a:r>
            <a:r>
              <a:rPr lang="en-US" sz="2000" dirty="0" err="1" smtClean="0"/>
              <a:t>ónov</a:t>
            </a:r>
            <a:r>
              <a:rPr lang="en-US" sz="2000" dirty="0" smtClean="0"/>
              <a:t> </a:t>
            </a:r>
            <a:r>
              <a:rPr lang="en-US" sz="2000" dirty="0" err="1" smtClean="0"/>
              <a:t>elektronických</a:t>
            </a:r>
            <a:r>
              <a:rPr lang="en-US" sz="2000" dirty="0" smtClean="0"/>
              <a:t> </a:t>
            </a:r>
            <a:r>
              <a:rPr lang="en-US" sz="2000" dirty="0" err="1" smtClean="0"/>
              <a:t>kanálov</a:t>
            </a:r>
            <a:r>
              <a:rPr lang="en-US" sz="2000" dirty="0" smtClean="0"/>
              <a:t> </a:t>
            </a:r>
            <a:r>
              <a:rPr lang="en-US" sz="2000" dirty="0" smtClean="0"/>
              <a:t>(</a:t>
            </a:r>
            <a:r>
              <a:rPr lang="en-US" sz="2000" dirty="0" err="1" smtClean="0"/>
              <a:t>pixely</a:t>
            </a:r>
            <a:r>
              <a:rPr lang="en-US" sz="2000" dirty="0" smtClean="0"/>
              <a:t> a </a:t>
            </a:r>
            <a:r>
              <a:rPr lang="en-US" sz="2000" dirty="0" err="1" smtClean="0"/>
              <a:t>mikrostripy</a:t>
            </a:r>
            <a:r>
              <a:rPr lang="en-US" sz="2000" dirty="0" smtClean="0"/>
              <a:t>)</a:t>
            </a:r>
            <a:endParaRPr lang="en-US" sz="2000" dirty="0"/>
          </a:p>
          <a:p>
            <a:pPr lvl="1" eaLnBrk="1" hangingPunct="1"/>
            <a:r>
              <a:rPr lang="en-US" sz="2000" dirty="0"/>
              <a:t>6m</a:t>
            </a:r>
            <a:r>
              <a:rPr lang="en-US" sz="2000" dirty="0" smtClean="0"/>
              <a:t> </a:t>
            </a:r>
            <a:r>
              <a:rPr lang="en-US" sz="2000" dirty="0" err="1" smtClean="0"/>
              <a:t>dlh</a:t>
            </a:r>
            <a:r>
              <a:rPr lang="en-US" sz="2000" dirty="0" err="1" smtClean="0"/>
              <a:t>ý</a:t>
            </a:r>
            <a:r>
              <a:rPr lang="en-US" sz="2000" dirty="0" smtClean="0"/>
              <a:t>, </a:t>
            </a:r>
            <a:r>
              <a:rPr lang="en-US" sz="2000" dirty="0" err="1" smtClean="0"/>
              <a:t>priemer</a:t>
            </a:r>
            <a:r>
              <a:rPr lang="en-US" sz="2000" dirty="0" smtClean="0"/>
              <a:t> ~2.2m, </a:t>
            </a:r>
            <a:r>
              <a:rPr lang="en-US" sz="2000" dirty="0" err="1" smtClean="0"/>
              <a:t>operuje</a:t>
            </a:r>
            <a:r>
              <a:rPr lang="en-US" sz="2000" dirty="0" smtClean="0"/>
              <a:t> </a:t>
            </a:r>
            <a:r>
              <a:rPr lang="en-US" sz="2000" dirty="0" err="1" smtClean="0"/>
              <a:t>pri</a:t>
            </a:r>
            <a:r>
              <a:rPr lang="en-US" sz="2000" dirty="0" smtClean="0"/>
              <a:t> </a:t>
            </a:r>
            <a:r>
              <a:rPr lang="en-US" sz="2000" dirty="0" err="1" smtClean="0"/>
              <a:t>teplote</a:t>
            </a:r>
            <a:r>
              <a:rPr lang="en-US" sz="2000" dirty="0" smtClean="0"/>
              <a:t> </a:t>
            </a:r>
            <a:r>
              <a:rPr lang="en-US" sz="2000" dirty="0"/>
              <a:t>-</a:t>
            </a:r>
            <a:r>
              <a:rPr lang="en-US" sz="2000" dirty="0" smtClean="0"/>
              <a:t>15</a:t>
            </a:r>
            <a:r>
              <a:rPr lang="en-US" sz="2000" baseline="30000" dirty="0" smtClean="0"/>
              <a:t>o</a:t>
            </a:r>
            <a:r>
              <a:rPr lang="en-US" sz="2000" dirty="0" smtClean="0"/>
              <a:t>C</a:t>
            </a:r>
          </a:p>
          <a:p>
            <a:pPr eaLnBrk="1" hangingPunct="1"/>
            <a:r>
              <a:rPr lang="en-US" sz="2400" dirty="0" err="1" smtClean="0"/>
              <a:t>Vysok</a:t>
            </a:r>
            <a:r>
              <a:rPr lang="en-US" sz="2400" dirty="0" err="1" smtClean="0"/>
              <a:t>á</a:t>
            </a:r>
            <a:r>
              <a:rPr lang="en-US" sz="2400" dirty="0" smtClean="0"/>
              <a:t> </a:t>
            </a:r>
            <a:r>
              <a:rPr lang="en-US" sz="2400" dirty="0" err="1" smtClean="0"/>
              <a:t>hustota</a:t>
            </a:r>
            <a:r>
              <a:rPr lang="en-US" sz="2400" dirty="0" smtClean="0"/>
              <a:t> </a:t>
            </a:r>
            <a:r>
              <a:rPr lang="en-US" sz="2400" dirty="0" err="1" smtClean="0"/>
              <a:t>senzorov</a:t>
            </a:r>
            <a:endParaRPr lang="en-US" sz="2400" dirty="0" smtClean="0"/>
          </a:p>
          <a:p>
            <a:pPr lvl="1" eaLnBrk="1" hangingPunct="1"/>
            <a:r>
              <a:rPr lang="en-US" sz="2000" dirty="0" smtClean="0"/>
              <a:t>6000 </a:t>
            </a:r>
            <a:r>
              <a:rPr lang="en-US" sz="2000" dirty="0" err="1" smtClean="0"/>
              <a:t>spojov</a:t>
            </a:r>
            <a:r>
              <a:rPr lang="en-US" sz="2000" dirty="0" smtClean="0"/>
              <a:t> </a:t>
            </a:r>
            <a:r>
              <a:rPr lang="en-US" sz="2000" dirty="0" err="1" smtClean="0"/>
              <a:t>na</a:t>
            </a:r>
            <a:r>
              <a:rPr lang="en-US" sz="2000" dirty="0" smtClean="0"/>
              <a:t> </a:t>
            </a:r>
            <a:r>
              <a:rPr lang="en-US" sz="2000" dirty="0" err="1" smtClean="0"/>
              <a:t>štvorcový</a:t>
            </a:r>
            <a:r>
              <a:rPr lang="en-US" sz="2000" dirty="0" smtClean="0"/>
              <a:t> centimeter</a:t>
            </a:r>
            <a:endParaRPr lang="en-US" sz="2000" dirty="0"/>
          </a:p>
        </p:txBody>
      </p:sp>
      <p:sp>
        <p:nvSpPr>
          <p:cNvPr id="17411" name="Footer Placeholder 4"/>
          <p:cNvSpPr>
            <a:spLocks noGrp="1"/>
          </p:cNvSpPr>
          <p:nvPr>
            <p:ph type="ftr" sz="quarter" idx="10"/>
          </p:nvPr>
        </p:nvSpPr>
        <p:spPr>
          <a:noFill/>
          <a:ln>
            <a:miter lim="800000"/>
            <a:headEnd/>
            <a:tailEnd/>
          </a:ln>
        </p:spPr>
        <p:txBody>
          <a:bodyPr/>
          <a:lstStyle/>
          <a:p>
            <a:r>
              <a:rPr lang="en-US" smtClean="0">
                <a:solidFill>
                  <a:srgbClr val="000000"/>
                </a:solidFill>
                <a:latin typeface="Times New Roman" charset="0"/>
              </a:rPr>
              <a:t>I. Mikulec: CMS</a:t>
            </a:r>
            <a:endParaRPr lang="en-GB">
              <a:solidFill>
                <a:srgbClr val="000000"/>
              </a:solidFill>
              <a:latin typeface="Times New Roman" charset="0"/>
            </a:endParaRPr>
          </a:p>
        </p:txBody>
      </p:sp>
      <p:sp>
        <p:nvSpPr>
          <p:cNvPr id="7" name="Slide Number Placeholder 6"/>
          <p:cNvSpPr>
            <a:spLocks noGrp="1"/>
          </p:cNvSpPr>
          <p:nvPr>
            <p:ph type="sldNum" sz="quarter" idx="11"/>
          </p:nvPr>
        </p:nvSpPr>
        <p:spPr/>
        <p:txBody>
          <a:bodyPr/>
          <a:lstStyle/>
          <a:p>
            <a:pPr>
              <a:defRPr/>
            </a:pPr>
            <a:fld id="{D04CE372-9B69-B243-B616-A8CA27473A04}" type="slidenum">
              <a:rPr lang="en-US" smtClean="0"/>
              <a:pPr>
                <a:defRPr/>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6" name="Rectangle 2"/>
          <p:cNvSpPr>
            <a:spLocks noGrp="1" noChangeArrowheads="1"/>
          </p:cNvSpPr>
          <p:nvPr>
            <p:ph type="title"/>
          </p:nvPr>
        </p:nvSpPr>
        <p:spPr/>
        <p:txBody>
          <a:bodyPr/>
          <a:lstStyle/>
          <a:p>
            <a:pPr eaLnBrk="1" hangingPunct="1"/>
            <a:r>
              <a:rPr lang="en-US" sz="2800"/>
              <a:t>Components of CMS: the ECAL</a:t>
            </a:r>
          </a:p>
        </p:txBody>
      </p:sp>
      <p:pic>
        <p:nvPicPr>
          <p:cNvPr id="18437" name="Picture 9" descr="ECAL"/>
          <p:cNvPicPr>
            <a:picLocks noGrp="1" noChangeAspect="1" noChangeArrowheads="1"/>
          </p:cNvPicPr>
          <p:nvPr>
            <p:ph idx="1"/>
          </p:nvPr>
        </p:nvPicPr>
        <p:blipFill>
          <a:blip r:embed="rId2"/>
          <a:srcRect l="-12725" r="-12725"/>
          <a:stretch>
            <a:fillRect/>
          </a:stretch>
        </p:blipFill>
        <p:spPr>
          <a:noFill/>
          <a:ln>
            <a:noFill/>
          </a:ln>
        </p:spPr>
      </p:pic>
      <p:sp>
        <p:nvSpPr>
          <p:cNvPr id="7" name="Slide Number Placeholder 6"/>
          <p:cNvSpPr>
            <a:spLocks noGrp="1"/>
          </p:cNvSpPr>
          <p:nvPr>
            <p:ph type="sldNum" sz="quarter" idx="11"/>
          </p:nvPr>
        </p:nvSpPr>
        <p:spPr/>
        <p:txBody>
          <a:bodyPr/>
          <a:lstStyle/>
          <a:p>
            <a:pPr>
              <a:defRPr/>
            </a:pPr>
            <a:fld id="{D04CE372-9B69-B243-B616-A8CA27473A04}" type="slidenum">
              <a:rPr lang="en-US" smtClean="0"/>
              <a:pPr>
                <a:defRPr/>
              </a:pPr>
              <a:t>27</a:t>
            </a:fld>
            <a:endParaRPr lang="en-US"/>
          </a:p>
        </p:txBody>
      </p:sp>
      <p:sp>
        <p:nvSpPr>
          <p:cNvPr id="8" name="Footer Placeholder 7"/>
          <p:cNvSpPr>
            <a:spLocks noGrp="1"/>
          </p:cNvSpPr>
          <p:nvPr>
            <p:ph type="ftr" sz="quarter" idx="10"/>
          </p:nvPr>
        </p:nvSpPr>
        <p:spPr/>
        <p:txBody>
          <a:bodyPr/>
          <a:lstStyle/>
          <a:p>
            <a:pPr>
              <a:defRPr/>
            </a:pPr>
            <a:r>
              <a:rPr lang="en-US" smtClean="0"/>
              <a:t>I. Mikulec: CMS</a:t>
            </a: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p:txBody>
          <a:bodyPr/>
          <a:lstStyle/>
          <a:p>
            <a:pPr eaLnBrk="1" hangingPunct="1"/>
            <a:r>
              <a:rPr lang="en-US" sz="2800" dirty="0" err="1" smtClean="0"/>
              <a:t>Elektromagnetick</a:t>
            </a:r>
            <a:r>
              <a:rPr lang="en-US" sz="2800" dirty="0" err="1" smtClean="0"/>
              <a:t>ý</a:t>
            </a:r>
            <a:r>
              <a:rPr lang="en-US" sz="2800" dirty="0" smtClean="0"/>
              <a:t> </a:t>
            </a:r>
            <a:r>
              <a:rPr lang="en-US" sz="2800" dirty="0" err="1" smtClean="0"/>
              <a:t>kalorimeter</a:t>
            </a:r>
            <a:endParaRPr lang="en-US" sz="2800" dirty="0"/>
          </a:p>
        </p:txBody>
      </p:sp>
      <p:sp>
        <p:nvSpPr>
          <p:cNvPr id="19461" name="Rectangle 3"/>
          <p:cNvSpPr>
            <a:spLocks noGrp="1" noChangeArrowheads="1"/>
          </p:cNvSpPr>
          <p:nvPr>
            <p:ph idx="1"/>
          </p:nvPr>
        </p:nvSpPr>
        <p:spPr/>
        <p:txBody>
          <a:bodyPr/>
          <a:lstStyle/>
          <a:p>
            <a:pPr eaLnBrk="1" hangingPunct="1"/>
            <a:r>
              <a:rPr lang="en-US" sz="2400" dirty="0" err="1" smtClean="0"/>
              <a:t>Elektróny</a:t>
            </a:r>
            <a:r>
              <a:rPr lang="en-US" sz="2400" dirty="0" smtClean="0"/>
              <a:t> a </a:t>
            </a:r>
            <a:r>
              <a:rPr lang="en-US" sz="2400" dirty="0" err="1" smtClean="0"/>
              <a:t>fotóny</a:t>
            </a:r>
            <a:r>
              <a:rPr lang="en-US" sz="2400" dirty="0" smtClean="0"/>
              <a:t> </a:t>
            </a:r>
            <a:r>
              <a:rPr lang="en-US" sz="2400" dirty="0" err="1" smtClean="0"/>
              <a:t>sú</a:t>
            </a:r>
            <a:r>
              <a:rPr lang="en-US" sz="2400" dirty="0" smtClean="0"/>
              <a:t> </a:t>
            </a:r>
            <a:r>
              <a:rPr lang="en-US" sz="2400" dirty="0" err="1" smtClean="0"/>
              <a:t>zbrzdené</a:t>
            </a:r>
            <a:r>
              <a:rPr lang="en-US" sz="2400" dirty="0" smtClean="0"/>
              <a:t> </a:t>
            </a:r>
            <a:r>
              <a:rPr lang="en-US" sz="2400" dirty="0" err="1" smtClean="0"/>
              <a:t>v</a:t>
            </a:r>
            <a:r>
              <a:rPr lang="en-US" sz="2400" dirty="0" smtClean="0"/>
              <a:t> </a:t>
            </a:r>
            <a:r>
              <a:rPr lang="en-US" sz="2400" dirty="0" err="1" smtClean="0"/>
              <a:t>elektromagnetických</a:t>
            </a:r>
            <a:r>
              <a:rPr lang="en-US" sz="2400" dirty="0" smtClean="0"/>
              <a:t> </a:t>
            </a:r>
            <a:r>
              <a:rPr lang="en-US" sz="2400" dirty="0" err="1" smtClean="0"/>
              <a:t>spŕškach</a:t>
            </a:r>
            <a:endParaRPr lang="en-US" sz="2400" dirty="0" smtClean="0"/>
          </a:p>
          <a:p>
            <a:pPr eaLnBrk="1" hangingPunct="1"/>
            <a:r>
              <a:rPr lang="en-US" sz="2400" dirty="0" err="1" smtClean="0"/>
              <a:t>Homogenick</a:t>
            </a:r>
            <a:r>
              <a:rPr lang="en-US" sz="2400" dirty="0" err="1" smtClean="0"/>
              <a:t>ý</a:t>
            </a:r>
            <a:r>
              <a:rPr lang="en-US" sz="2400" dirty="0" smtClean="0"/>
              <a:t> </a:t>
            </a:r>
            <a:r>
              <a:rPr lang="en-US" sz="2400" dirty="0" err="1" smtClean="0"/>
              <a:t>kalorimeter</a:t>
            </a:r>
            <a:endParaRPr lang="en-US" sz="2400" dirty="0" smtClean="0"/>
          </a:p>
          <a:p>
            <a:pPr lvl="1" eaLnBrk="1" hangingPunct="1"/>
            <a:r>
              <a:rPr lang="en-US" sz="2000" dirty="0" err="1" smtClean="0"/>
              <a:t>Kry</a:t>
            </a:r>
            <a:r>
              <a:rPr lang="en-US" sz="2000" dirty="0" err="1" smtClean="0"/>
              <a:t>štály</a:t>
            </a:r>
            <a:r>
              <a:rPr lang="en-US" sz="2000" dirty="0" smtClean="0"/>
              <a:t> </a:t>
            </a:r>
            <a:r>
              <a:rPr lang="en-US" sz="2000" dirty="0" err="1" smtClean="0"/>
              <a:t>wolfrámanu</a:t>
            </a:r>
            <a:r>
              <a:rPr lang="en-US" sz="2000" dirty="0" smtClean="0"/>
              <a:t> </a:t>
            </a:r>
            <a:r>
              <a:rPr lang="en-US" sz="2000" dirty="0" err="1" smtClean="0"/>
              <a:t>olovnatého</a:t>
            </a:r>
            <a:r>
              <a:rPr lang="en-US" sz="2000" dirty="0" smtClean="0"/>
              <a:t> </a:t>
            </a:r>
            <a:r>
              <a:rPr lang="en-US" sz="2000" dirty="0"/>
              <a:t>(PbWO</a:t>
            </a:r>
            <a:r>
              <a:rPr lang="en-US" sz="2000" baseline="-25000" dirty="0"/>
              <a:t>4</a:t>
            </a:r>
            <a:r>
              <a:rPr lang="en-US" sz="2000" dirty="0"/>
              <a:t>)</a:t>
            </a:r>
            <a:r>
              <a:rPr lang="en-US" sz="2000" dirty="0" smtClean="0"/>
              <a:t> </a:t>
            </a:r>
            <a:r>
              <a:rPr lang="en-US" sz="2000" dirty="0" err="1" smtClean="0"/>
              <a:t>v</a:t>
            </a:r>
            <a:r>
              <a:rPr lang="en-US" sz="2000" dirty="0" smtClean="0"/>
              <a:t> </a:t>
            </a:r>
            <a:r>
              <a:rPr lang="en-US" sz="2000" dirty="0" err="1" smtClean="0"/>
              <a:t>ktor</a:t>
            </a:r>
            <a:r>
              <a:rPr lang="en-US" sz="2000" dirty="0" err="1" smtClean="0"/>
              <a:t>ých</a:t>
            </a:r>
            <a:r>
              <a:rPr lang="en-US" sz="2000" dirty="0" smtClean="0"/>
              <a:t> </a:t>
            </a:r>
            <a:r>
              <a:rPr lang="en-US" sz="2000" dirty="0" err="1" smtClean="0"/>
              <a:t>častice</a:t>
            </a:r>
            <a:r>
              <a:rPr lang="en-US" sz="2000" dirty="0" smtClean="0"/>
              <a:t> </a:t>
            </a:r>
            <a:r>
              <a:rPr lang="en-US" sz="2000" dirty="0" err="1" smtClean="0"/>
              <a:t>produkuj</a:t>
            </a:r>
            <a:r>
              <a:rPr lang="en-US" sz="2000" dirty="0" err="1" smtClean="0"/>
              <a:t>ú</a:t>
            </a:r>
            <a:r>
              <a:rPr lang="en-US" sz="2000" dirty="0" smtClean="0"/>
              <a:t> </a:t>
            </a:r>
            <a:r>
              <a:rPr lang="en-US" sz="2000" dirty="0" err="1" smtClean="0"/>
              <a:t>scintilčné</a:t>
            </a:r>
            <a:r>
              <a:rPr lang="en-US" sz="2000" dirty="0" smtClean="0"/>
              <a:t> </a:t>
            </a:r>
            <a:r>
              <a:rPr lang="en-US" sz="2000" dirty="0" err="1" smtClean="0"/>
              <a:t>svetlo</a:t>
            </a:r>
            <a:r>
              <a:rPr lang="en-US" sz="2000" dirty="0" smtClean="0"/>
              <a:t> </a:t>
            </a:r>
            <a:r>
              <a:rPr lang="en-US" sz="2000" dirty="0" err="1" smtClean="0"/>
              <a:t>zachytené</a:t>
            </a:r>
            <a:r>
              <a:rPr lang="en-US" sz="2000" dirty="0" smtClean="0"/>
              <a:t> </a:t>
            </a:r>
            <a:r>
              <a:rPr lang="en-US" sz="2000" dirty="0" err="1" smtClean="0"/>
              <a:t>fotonásbičmi</a:t>
            </a:r>
            <a:endParaRPr lang="en-US" sz="2000" dirty="0" smtClean="0"/>
          </a:p>
          <a:p>
            <a:pPr lvl="1" eaLnBrk="1" hangingPunct="1"/>
            <a:r>
              <a:rPr lang="en-US" sz="2000" dirty="0" smtClean="0"/>
              <a:t>~80 000 </a:t>
            </a:r>
            <a:r>
              <a:rPr lang="en-US" sz="2000" dirty="0" err="1" smtClean="0"/>
              <a:t>kry</a:t>
            </a:r>
            <a:r>
              <a:rPr lang="en-US" sz="2000" dirty="0" err="1" smtClean="0"/>
              <a:t>štálov</a:t>
            </a:r>
            <a:endParaRPr lang="en-US" sz="2000" dirty="0" smtClean="0"/>
          </a:p>
          <a:p>
            <a:pPr eaLnBrk="1" hangingPunct="1"/>
            <a:r>
              <a:rPr lang="en-US" sz="2200" dirty="0" err="1" smtClean="0"/>
              <a:t>Kry</a:t>
            </a:r>
            <a:r>
              <a:rPr lang="en-US" sz="2200" dirty="0" err="1" smtClean="0"/>
              <a:t>štály</a:t>
            </a:r>
            <a:endParaRPr lang="en-US" sz="2200" dirty="0" smtClean="0"/>
          </a:p>
          <a:p>
            <a:pPr lvl="1" eaLnBrk="1" hangingPunct="1"/>
            <a:r>
              <a:rPr lang="en-US" sz="2000" dirty="0" err="1" smtClean="0"/>
              <a:t>Ka</a:t>
            </a:r>
            <a:r>
              <a:rPr lang="en-US" sz="2000" dirty="0" err="1" smtClean="0"/>
              <a:t>ždý</a:t>
            </a:r>
            <a:r>
              <a:rPr lang="en-US" sz="2000" dirty="0" smtClean="0"/>
              <a:t> </a:t>
            </a:r>
            <a:r>
              <a:rPr lang="en-US" sz="2000" dirty="0" err="1" smtClean="0"/>
              <a:t>kryštál</a:t>
            </a:r>
            <a:r>
              <a:rPr lang="en-US" sz="2000" dirty="0" smtClean="0"/>
              <a:t> </a:t>
            </a:r>
            <a:r>
              <a:rPr lang="en-US" sz="2000" dirty="0" err="1" smtClean="0"/>
              <a:t>potrebuje</a:t>
            </a:r>
            <a:r>
              <a:rPr lang="en-US" sz="2000" dirty="0" smtClean="0"/>
              <a:t> </a:t>
            </a:r>
            <a:r>
              <a:rPr lang="en-US" sz="2000" dirty="0" err="1" smtClean="0"/>
              <a:t>rásť</a:t>
            </a:r>
            <a:r>
              <a:rPr lang="en-US" sz="2000" dirty="0" smtClean="0"/>
              <a:t> 2 </a:t>
            </a:r>
            <a:r>
              <a:rPr lang="en-US" sz="2000" dirty="0" err="1" smtClean="0"/>
              <a:t>dni</a:t>
            </a:r>
            <a:endParaRPr lang="en-US" sz="2000" dirty="0" smtClean="0"/>
          </a:p>
          <a:p>
            <a:pPr lvl="1" eaLnBrk="1" hangingPunct="1"/>
            <a:r>
              <a:rPr lang="en-US" sz="2000" dirty="0" err="1" smtClean="0"/>
              <a:t>S</a:t>
            </a:r>
            <a:r>
              <a:rPr lang="en-US" sz="2000" dirty="0" err="1" smtClean="0"/>
              <a:t>ú</a:t>
            </a:r>
            <a:r>
              <a:rPr lang="en-US" sz="2000" dirty="0" smtClean="0"/>
              <a:t> </a:t>
            </a:r>
            <a:r>
              <a:rPr lang="en-US" sz="2000" dirty="0" err="1" smtClean="0"/>
              <a:t>transparentné</a:t>
            </a:r>
            <a:r>
              <a:rPr lang="en-US" sz="2000" dirty="0" smtClean="0"/>
              <a:t> ale </a:t>
            </a:r>
            <a:r>
              <a:rPr lang="en-US" sz="2000" dirty="0" err="1" smtClean="0"/>
              <a:t>skladajú</a:t>
            </a:r>
            <a:r>
              <a:rPr lang="en-US" sz="2000" dirty="0" smtClean="0"/>
              <a:t> </a:t>
            </a:r>
            <a:r>
              <a:rPr lang="en-US" sz="2000" dirty="0" err="1" smtClean="0"/>
              <a:t>sa</a:t>
            </a:r>
            <a:r>
              <a:rPr lang="en-US" sz="2000" dirty="0" smtClean="0"/>
              <a:t> </a:t>
            </a:r>
            <a:r>
              <a:rPr lang="en-US" sz="2000" dirty="0" err="1" smtClean="0"/>
              <a:t>z</a:t>
            </a:r>
            <a:r>
              <a:rPr lang="en-US" sz="2000" dirty="0" smtClean="0"/>
              <a:t> 86% </a:t>
            </a:r>
            <a:r>
              <a:rPr lang="en-US" sz="2000" dirty="0" err="1" smtClean="0"/>
              <a:t>z</a:t>
            </a:r>
            <a:r>
              <a:rPr lang="en-US" sz="2000" dirty="0" smtClean="0"/>
              <a:t> </a:t>
            </a:r>
            <a:r>
              <a:rPr lang="en-US" sz="2000" dirty="0" err="1" smtClean="0"/>
              <a:t>kovu</a:t>
            </a:r>
            <a:endParaRPr lang="en-US" sz="2000" dirty="0" smtClean="0"/>
          </a:p>
          <a:p>
            <a:pPr lvl="1" eaLnBrk="1" hangingPunct="1"/>
            <a:r>
              <a:rPr lang="en-US" sz="2000" dirty="0" err="1" smtClean="0"/>
              <a:t>Každý</a:t>
            </a:r>
            <a:r>
              <a:rPr lang="en-US" sz="2000" dirty="0" smtClean="0"/>
              <a:t> </a:t>
            </a:r>
            <a:r>
              <a:rPr lang="en-US" sz="2000" dirty="0" err="1" smtClean="0"/>
              <a:t>kryštál</a:t>
            </a:r>
            <a:r>
              <a:rPr lang="en-US" sz="2000" dirty="0" smtClean="0"/>
              <a:t> </a:t>
            </a:r>
            <a:r>
              <a:rPr lang="en-US" sz="2000" dirty="0" err="1" smtClean="0"/>
              <a:t>va</a:t>
            </a:r>
            <a:r>
              <a:rPr lang="en-US" sz="2000" dirty="0" err="1" smtClean="0"/>
              <a:t>ži</a:t>
            </a:r>
            <a:r>
              <a:rPr lang="en-US" sz="2000" dirty="0" smtClean="0"/>
              <a:t> 1.5 kg ale </a:t>
            </a:r>
            <a:r>
              <a:rPr lang="en-US" sz="2000" dirty="0" err="1" smtClean="0"/>
              <a:t>má</a:t>
            </a:r>
            <a:r>
              <a:rPr lang="en-US" sz="2000" dirty="0" smtClean="0"/>
              <a:t> </a:t>
            </a:r>
            <a:r>
              <a:rPr lang="en-US" sz="2000" dirty="0" err="1" smtClean="0"/>
              <a:t>objem</a:t>
            </a:r>
            <a:r>
              <a:rPr lang="en-US" sz="2000" dirty="0" smtClean="0"/>
              <a:t> </a:t>
            </a:r>
            <a:r>
              <a:rPr lang="en-US" sz="2000" dirty="0" err="1" smtClean="0"/>
              <a:t>kávovej</a:t>
            </a:r>
            <a:r>
              <a:rPr lang="en-US" sz="2000" dirty="0" smtClean="0"/>
              <a:t> </a:t>
            </a:r>
            <a:r>
              <a:rPr lang="en-US" sz="2000" dirty="0" err="1" smtClean="0"/>
              <a:t>šálky</a:t>
            </a:r>
            <a:endParaRPr lang="en-US" sz="2000" dirty="0" smtClean="0"/>
          </a:p>
        </p:txBody>
      </p:sp>
      <p:sp>
        <p:nvSpPr>
          <p:cNvPr id="7" name="Slide Number Placeholder 6"/>
          <p:cNvSpPr>
            <a:spLocks noGrp="1"/>
          </p:cNvSpPr>
          <p:nvPr>
            <p:ph type="sldNum" sz="quarter" idx="11"/>
          </p:nvPr>
        </p:nvSpPr>
        <p:spPr/>
        <p:txBody>
          <a:bodyPr/>
          <a:lstStyle/>
          <a:p>
            <a:pPr>
              <a:defRPr/>
            </a:pPr>
            <a:fld id="{D04CE372-9B69-B243-B616-A8CA27473A04}" type="slidenum">
              <a:rPr lang="en-US" smtClean="0"/>
              <a:pPr>
                <a:defRPr/>
              </a:pPr>
              <a:t>28</a:t>
            </a:fld>
            <a:endParaRPr lang="en-US"/>
          </a:p>
        </p:txBody>
      </p:sp>
      <p:sp>
        <p:nvSpPr>
          <p:cNvPr id="8" name="Footer Placeholder 7"/>
          <p:cNvSpPr>
            <a:spLocks noGrp="1"/>
          </p:cNvSpPr>
          <p:nvPr>
            <p:ph type="ftr" sz="quarter" idx="10"/>
          </p:nvPr>
        </p:nvSpPr>
        <p:spPr/>
        <p:txBody>
          <a:bodyPr/>
          <a:lstStyle/>
          <a:p>
            <a:pPr>
              <a:defRPr/>
            </a:pPr>
            <a:r>
              <a:rPr lang="en-US" smtClean="0"/>
              <a:t>I. Mikulec: CMS</a:t>
            </a: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p:txBody>
          <a:bodyPr/>
          <a:lstStyle/>
          <a:p>
            <a:pPr eaLnBrk="1" hangingPunct="1"/>
            <a:r>
              <a:rPr lang="en-US" sz="2800"/>
              <a:t>Components of CMS: the HCAL</a:t>
            </a:r>
          </a:p>
        </p:txBody>
      </p:sp>
      <p:pic>
        <p:nvPicPr>
          <p:cNvPr id="20485" name="Picture 7" descr="HCAL"/>
          <p:cNvPicPr>
            <a:picLocks noChangeAspect="1" noChangeArrowheads="1"/>
          </p:cNvPicPr>
          <p:nvPr>
            <p:ph idx="4294967295"/>
          </p:nvPr>
        </p:nvPicPr>
        <p:blipFill>
          <a:blip r:embed="rId2"/>
          <a:srcRect/>
          <a:stretch>
            <a:fillRect/>
          </a:stretch>
        </p:blipFill>
        <p:spPr>
          <a:xfrm>
            <a:off x="809792" y="1222375"/>
            <a:ext cx="7893050" cy="5635625"/>
          </a:xfrm>
          <a:noFill/>
          <a:ln>
            <a:noFill/>
          </a:ln>
        </p:spPr>
      </p:pic>
      <p:sp>
        <p:nvSpPr>
          <p:cNvPr id="7" name="Slide Number Placeholder 6"/>
          <p:cNvSpPr>
            <a:spLocks noGrp="1"/>
          </p:cNvSpPr>
          <p:nvPr>
            <p:ph type="sldNum" sz="quarter" idx="11"/>
          </p:nvPr>
        </p:nvSpPr>
        <p:spPr/>
        <p:txBody>
          <a:bodyPr/>
          <a:lstStyle/>
          <a:p>
            <a:pPr>
              <a:defRPr/>
            </a:pPr>
            <a:fld id="{5E23FEA6-BA61-3C4B-AEB5-EA5C99683FAD}" type="slidenum">
              <a:rPr lang="en-US" smtClean="0"/>
              <a:pPr>
                <a:defRPr/>
              </a:pPr>
              <a:t>29</a:t>
            </a:fld>
            <a:endParaRPr lang="en-US"/>
          </a:p>
        </p:txBody>
      </p:sp>
      <p:sp>
        <p:nvSpPr>
          <p:cNvPr id="8" name="Footer Placeholder 7"/>
          <p:cNvSpPr>
            <a:spLocks noGrp="1"/>
          </p:cNvSpPr>
          <p:nvPr>
            <p:ph type="ftr" sz="quarter" idx="10"/>
          </p:nvPr>
        </p:nvSpPr>
        <p:spPr/>
        <p:txBody>
          <a:bodyPr/>
          <a:lstStyle/>
          <a:p>
            <a:pPr>
              <a:defRPr/>
            </a:pPr>
            <a:r>
              <a:rPr lang="en-US" smtClean="0"/>
              <a:t>I. Mikulec: CMS</a:t>
            </a: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ectangle 10"/>
          <p:cNvSpPr/>
          <p:nvPr/>
        </p:nvSpPr>
        <p:spPr bwMode="auto">
          <a:xfrm>
            <a:off x="4965031" y="1235242"/>
            <a:ext cx="3978443" cy="5360737"/>
          </a:xfrm>
          <a:prstGeom prst="rect">
            <a:avLst/>
          </a:prstGeom>
          <a:solidFill>
            <a:schemeClr val="tx1">
              <a:lumMod val="10000"/>
              <a:lumOff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80" charset="0"/>
            </a:endParaRPr>
          </a:p>
        </p:txBody>
      </p:sp>
      <p:sp>
        <p:nvSpPr>
          <p:cNvPr id="10" name="Rectangle 9"/>
          <p:cNvSpPr/>
          <p:nvPr/>
        </p:nvSpPr>
        <p:spPr bwMode="auto">
          <a:xfrm>
            <a:off x="601578" y="1229895"/>
            <a:ext cx="4344738" cy="5360737"/>
          </a:xfrm>
          <a:prstGeom prst="rect">
            <a:avLst/>
          </a:prstGeom>
          <a:solidFill>
            <a:srgbClr val="CC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80" charset="0"/>
            </a:endParaRPr>
          </a:p>
        </p:txBody>
      </p:sp>
      <p:sp>
        <p:nvSpPr>
          <p:cNvPr id="6" name="Title 5"/>
          <p:cNvSpPr>
            <a:spLocks noGrp="1"/>
          </p:cNvSpPr>
          <p:nvPr>
            <p:ph type="title"/>
          </p:nvPr>
        </p:nvSpPr>
        <p:spPr/>
        <p:txBody>
          <a:bodyPr/>
          <a:lstStyle/>
          <a:p>
            <a:r>
              <a:rPr lang="en-US" dirty="0" smtClean="0"/>
              <a:t>Elementary Particles</a:t>
            </a:r>
            <a:endParaRPr lang="en-US" dirty="0"/>
          </a:p>
        </p:txBody>
      </p:sp>
      <p:sp>
        <p:nvSpPr>
          <p:cNvPr id="4" name="Footer Placeholder 3"/>
          <p:cNvSpPr>
            <a:spLocks noGrp="1"/>
          </p:cNvSpPr>
          <p:nvPr>
            <p:ph type="ftr" sz="quarter" idx="10"/>
          </p:nvPr>
        </p:nvSpPr>
        <p:spPr/>
        <p:txBody>
          <a:bodyPr/>
          <a:lstStyle/>
          <a:p>
            <a:pPr>
              <a:defRPr/>
            </a:pPr>
            <a:r>
              <a:rPr lang="en-US" smtClean="0"/>
              <a:t>I. Mikulec: CMS</a:t>
            </a:r>
            <a:endParaRPr lang="en-US"/>
          </a:p>
        </p:txBody>
      </p:sp>
      <p:sp>
        <p:nvSpPr>
          <p:cNvPr id="5" name="Slide Number Placeholder 4"/>
          <p:cNvSpPr>
            <a:spLocks noGrp="1"/>
          </p:cNvSpPr>
          <p:nvPr>
            <p:ph type="sldNum" sz="quarter" idx="11"/>
          </p:nvPr>
        </p:nvSpPr>
        <p:spPr/>
        <p:txBody>
          <a:bodyPr/>
          <a:lstStyle/>
          <a:p>
            <a:pPr>
              <a:defRPr/>
            </a:pPr>
            <a:fld id="{D04CE372-9B69-B243-B616-A8CA27473A04}" type="slidenum">
              <a:rPr lang="en-US" smtClean="0"/>
              <a:pPr>
                <a:defRPr/>
              </a:pPr>
              <a:t>3</a:t>
            </a:fld>
            <a:endParaRPr lang="en-US"/>
          </a:p>
        </p:txBody>
      </p:sp>
      <p:pic>
        <p:nvPicPr>
          <p:cNvPr id="7" name="Picture 6"/>
          <p:cNvPicPr>
            <a:picLocks noChangeAspect="1"/>
          </p:cNvPicPr>
          <p:nvPr/>
        </p:nvPicPr>
        <p:blipFill>
          <a:blip r:embed="rId2">
            <a:clrChange>
              <a:clrFrom>
                <a:srgbClr val="FFFFFF"/>
              </a:clrFrom>
              <a:clrTo>
                <a:srgbClr val="FFFFFF">
                  <a:alpha val="0"/>
                </a:srgbClr>
              </a:clrTo>
            </a:clrChange>
          </a:blip>
          <a:stretch>
            <a:fillRect/>
          </a:stretch>
        </p:blipFill>
        <p:spPr>
          <a:xfrm>
            <a:off x="688274" y="1216526"/>
            <a:ext cx="5920697" cy="5304945"/>
          </a:xfrm>
          <a:prstGeom prst="rect">
            <a:avLst/>
          </a:prstGeom>
        </p:spPr>
      </p:pic>
      <p:pic>
        <p:nvPicPr>
          <p:cNvPr id="8" name="Picture 7" descr="graviton.png"/>
          <p:cNvPicPr>
            <a:picLocks noChangeAspect="1"/>
          </p:cNvPicPr>
          <p:nvPr/>
        </p:nvPicPr>
        <p:blipFill>
          <a:blip r:embed="rId3"/>
          <a:stretch>
            <a:fillRect/>
          </a:stretch>
        </p:blipFill>
        <p:spPr>
          <a:xfrm>
            <a:off x="7165258" y="1256631"/>
            <a:ext cx="987472" cy="1243263"/>
          </a:xfrm>
          <a:prstGeom prst="rect">
            <a:avLst/>
          </a:prstGeom>
        </p:spPr>
      </p:pic>
      <p:sp>
        <p:nvSpPr>
          <p:cNvPr id="15" name="Rectangle 14"/>
          <p:cNvSpPr/>
          <p:nvPr/>
        </p:nvSpPr>
        <p:spPr bwMode="auto">
          <a:xfrm>
            <a:off x="6096000" y="4144211"/>
            <a:ext cx="901032" cy="1414379"/>
          </a:xfrm>
          <a:prstGeom prst="rect">
            <a:avLst/>
          </a:prstGeom>
          <a:solidFill>
            <a:schemeClr val="tx1">
              <a:lumMod val="10000"/>
              <a:lumOff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80" charset="0"/>
            </a:endParaRPr>
          </a:p>
        </p:txBody>
      </p:sp>
      <p:pic>
        <p:nvPicPr>
          <p:cNvPr id="9" name="Picture 8" descr="Higgs.png"/>
          <p:cNvPicPr>
            <a:picLocks noChangeAspect="1"/>
          </p:cNvPicPr>
          <p:nvPr/>
        </p:nvPicPr>
        <p:blipFill>
          <a:blip r:embed="rId4"/>
          <a:stretch>
            <a:fillRect/>
          </a:stretch>
        </p:blipFill>
        <p:spPr>
          <a:xfrm>
            <a:off x="6766426" y="5163218"/>
            <a:ext cx="995701" cy="1253624"/>
          </a:xfrm>
          <a:prstGeom prst="rect">
            <a:avLst/>
          </a:prstGeom>
        </p:spPr>
      </p:pic>
      <p:sp>
        <p:nvSpPr>
          <p:cNvPr id="12" name="TextBox 11"/>
          <p:cNvSpPr txBox="1"/>
          <p:nvPr/>
        </p:nvSpPr>
        <p:spPr>
          <a:xfrm rot="16200000">
            <a:off x="-750677" y="3265162"/>
            <a:ext cx="3217147" cy="523220"/>
          </a:xfrm>
          <a:prstGeom prst="rect">
            <a:avLst/>
          </a:prstGeom>
          <a:noFill/>
        </p:spPr>
        <p:txBody>
          <a:bodyPr wrap="none" rtlCol="0">
            <a:spAutoFit/>
          </a:bodyPr>
          <a:lstStyle/>
          <a:p>
            <a:r>
              <a:rPr lang="en-US" sz="2800" b="1" dirty="0" smtClean="0">
                <a:solidFill>
                  <a:srgbClr val="09C2FF"/>
                </a:solidFill>
              </a:rPr>
              <a:t>Fermions </a:t>
            </a:r>
            <a:r>
              <a:rPr lang="en-US" sz="2800" b="1" dirty="0" smtClean="0">
                <a:solidFill>
                  <a:srgbClr val="09C2FF"/>
                </a:solidFill>
              </a:rPr>
              <a:t>(</a:t>
            </a:r>
            <a:r>
              <a:rPr lang="en-US" sz="2800" b="1" dirty="0" smtClean="0">
                <a:solidFill>
                  <a:srgbClr val="09C2FF"/>
                </a:solidFill>
              </a:rPr>
              <a:t>Matter)</a:t>
            </a:r>
            <a:endParaRPr lang="en-US" sz="2800" b="1" dirty="0">
              <a:solidFill>
                <a:srgbClr val="09C2FF"/>
              </a:solidFill>
            </a:endParaRPr>
          </a:p>
        </p:txBody>
      </p:sp>
      <p:sp>
        <p:nvSpPr>
          <p:cNvPr id="13" name="TextBox 12"/>
          <p:cNvSpPr txBox="1"/>
          <p:nvPr/>
        </p:nvSpPr>
        <p:spPr>
          <a:xfrm rot="16200000">
            <a:off x="7121399" y="3417562"/>
            <a:ext cx="3017798" cy="523220"/>
          </a:xfrm>
          <a:prstGeom prst="rect">
            <a:avLst/>
          </a:prstGeom>
          <a:noFill/>
        </p:spPr>
        <p:txBody>
          <a:bodyPr wrap="none" rtlCol="0">
            <a:spAutoFit/>
          </a:bodyPr>
          <a:lstStyle/>
          <a:p>
            <a:r>
              <a:rPr lang="en-US" sz="2800" b="1" dirty="0" smtClean="0">
                <a:solidFill>
                  <a:schemeClr val="tx1">
                    <a:lumMod val="75000"/>
                    <a:lumOff val="25000"/>
                  </a:schemeClr>
                </a:solidFill>
              </a:rPr>
              <a:t>Bosons (</a:t>
            </a:r>
            <a:r>
              <a:rPr lang="en-US" sz="2800" b="1" dirty="0" smtClean="0">
                <a:solidFill>
                  <a:schemeClr val="tx1">
                    <a:lumMod val="75000"/>
                    <a:lumOff val="25000"/>
                  </a:schemeClr>
                </a:solidFill>
              </a:rPr>
              <a:t>Forces</a:t>
            </a:r>
            <a:r>
              <a:rPr lang="en-US" sz="2800" b="1" dirty="0" smtClean="0">
                <a:solidFill>
                  <a:schemeClr val="tx1">
                    <a:lumMod val="75000"/>
                    <a:lumOff val="25000"/>
                  </a:schemeClr>
                </a:solidFill>
              </a:rPr>
              <a:t>)</a:t>
            </a:r>
            <a:endParaRPr lang="en-US" sz="2800" b="1" dirty="0">
              <a:solidFill>
                <a:schemeClr val="tx1">
                  <a:lumMod val="75000"/>
                  <a:lumOff val="25000"/>
                </a:schemeClr>
              </a:solidFill>
            </a:endParaRPr>
          </a:p>
        </p:txBody>
      </p:sp>
      <p:pic>
        <p:nvPicPr>
          <p:cNvPr id="14" name="Picture 13"/>
          <p:cNvPicPr>
            <a:picLocks noChangeAspect="1"/>
          </p:cNvPicPr>
          <p:nvPr/>
        </p:nvPicPr>
        <p:blipFill>
          <a:blip r:embed="rId5">
            <a:clrChange>
              <a:clrFrom>
                <a:srgbClr val="FFFFFF"/>
              </a:clrFrom>
              <a:clrTo>
                <a:srgbClr val="FFFFFF">
                  <a:alpha val="0"/>
                </a:srgbClr>
              </a:clrTo>
            </a:clrChange>
          </a:blip>
          <a:stretch>
            <a:fillRect/>
          </a:stretch>
        </p:blipFill>
        <p:spPr>
          <a:xfrm>
            <a:off x="5680912" y="4585368"/>
            <a:ext cx="992555" cy="900029"/>
          </a:xfrm>
          <a:prstGeom prst="rect">
            <a:avLst/>
          </a:prstGeom>
        </p:spPr>
      </p:pic>
      <p:pic>
        <p:nvPicPr>
          <p:cNvPr id="16" name="Picture 15"/>
          <p:cNvPicPr>
            <a:picLocks noChangeAspect="1"/>
          </p:cNvPicPr>
          <p:nvPr/>
        </p:nvPicPr>
        <p:blipFill>
          <a:blip r:embed="rId6">
            <a:clrChange>
              <a:clrFrom>
                <a:srgbClr val="FFFFFF"/>
              </a:clrFrom>
              <a:clrTo>
                <a:srgbClr val="FFFFFF">
                  <a:alpha val="0"/>
                </a:srgbClr>
              </a:clrTo>
            </a:clrChange>
          </a:blip>
          <a:stretch>
            <a:fillRect/>
          </a:stretch>
        </p:blipFill>
        <p:spPr>
          <a:xfrm>
            <a:off x="5696915" y="1243262"/>
            <a:ext cx="965905" cy="882317"/>
          </a:xfrm>
          <a:prstGeom prst="rect">
            <a:avLst/>
          </a:prstGeom>
        </p:spPr>
      </p:pic>
      <p:pic>
        <p:nvPicPr>
          <p:cNvPr id="17" name="Picture 16"/>
          <p:cNvPicPr>
            <a:picLocks noChangeAspect="1"/>
          </p:cNvPicPr>
          <p:nvPr/>
        </p:nvPicPr>
        <p:blipFill>
          <a:blip r:embed="rId7">
            <a:clrChange>
              <a:clrFrom>
                <a:srgbClr val="FFFFFF"/>
              </a:clrFrom>
              <a:clrTo>
                <a:srgbClr val="FFFFFF">
                  <a:alpha val="0"/>
                </a:srgbClr>
              </a:clrTo>
            </a:clrChange>
          </a:blip>
          <a:stretch>
            <a:fillRect/>
          </a:stretch>
        </p:blipFill>
        <p:spPr>
          <a:xfrm>
            <a:off x="5761788" y="2632272"/>
            <a:ext cx="989265" cy="885628"/>
          </a:xfrm>
          <a:prstGeom prst="rect">
            <a:avLst/>
          </a:prstGeom>
        </p:spPr>
      </p:pic>
      <p:pic>
        <p:nvPicPr>
          <p:cNvPr id="18" name="Picture 17" descr="apple.png"/>
          <p:cNvPicPr>
            <a:picLocks noChangeAspect="1"/>
          </p:cNvPicPr>
          <p:nvPr/>
        </p:nvPicPr>
        <p:blipFill>
          <a:blip r:embed="rId8">
            <a:clrChange>
              <a:clrFrom>
                <a:srgbClr val="FFFFFF"/>
              </a:clrFrom>
              <a:clrTo>
                <a:srgbClr val="FFFFFF">
                  <a:alpha val="0"/>
                </a:srgbClr>
              </a:clrTo>
            </a:clrChange>
          </a:blip>
          <a:stretch>
            <a:fillRect/>
          </a:stretch>
        </p:blipFill>
        <p:spPr>
          <a:xfrm>
            <a:off x="7840766" y="1112356"/>
            <a:ext cx="1089339" cy="910619"/>
          </a:xfrm>
          <a:prstGeom prst="rect">
            <a:avLst/>
          </a:prstGeom>
        </p:spPr>
      </p:pic>
      <p:sp>
        <p:nvSpPr>
          <p:cNvPr id="19" name="TextBox 18"/>
          <p:cNvSpPr txBox="1"/>
          <p:nvPr/>
        </p:nvSpPr>
        <p:spPr>
          <a:xfrm>
            <a:off x="7860632" y="1951788"/>
            <a:ext cx="404002" cy="523220"/>
          </a:xfrm>
          <a:prstGeom prst="rect">
            <a:avLst/>
          </a:prstGeom>
          <a:noFill/>
        </p:spPr>
        <p:txBody>
          <a:bodyPr wrap="none" rtlCol="0">
            <a:spAutoFit/>
          </a:bodyPr>
          <a:lstStyle/>
          <a:p>
            <a:r>
              <a:rPr lang="en-US" sz="2800" b="1" dirty="0" smtClean="0"/>
              <a:t>?</a:t>
            </a:r>
            <a:endParaRPr lang="en-US" sz="2800" b="1" dirty="0"/>
          </a:p>
        </p:txBody>
      </p:sp>
      <p:sp>
        <p:nvSpPr>
          <p:cNvPr id="21" name="Rectangle 20"/>
          <p:cNvSpPr/>
          <p:nvPr/>
        </p:nvSpPr>
        <p:spPr bwMode="auto">
          <a:xfrm>
            <a:off x="6794500" y="5216525"/>
            <a:ext cx="177800" cy="212725"/>
          </a:xfrm>
          <a:prstGeom prst="rect">
            <a:avLst/>
          </a:prstGeom>
          <a:solidFill>
            <a:srgbClr val="FF586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80" charset="0"/>
            </a:endParaRPr>
          </a:p>
        </p:txBody>
      </p:sp>
      <p:sp>
        <p:nvSpPr>
          <p:cNvPr id="22" name="TextBox 21"/>
          <p:cNvSpPr txBox="1"/>
          <p:nvPr/>
        </p:nvSpPr>
        <p:spPr>
          <a:xfrm>
            <a:off x="6737684" y="5173579"/>
            <a:ext cx="748923" cy="261610"/>
          </a:xfrm>
          <a:prstGeom prst="rect">
            <a:avLst/>
          </a:prstGeom>
          <a:noFill/>
        </p:spPr>
        <p:txBody>
          <a:bodyPr wrap="none" rtlCol="0">
            <a:spAutoFit/>
          </a:bodyPr>
          <a:lstStyle/>
          <a:p>
            <a:r>
              <a:rPr lang="en-US" sz="1100" dirty="0" smtClean="0"/>
              <a:t>125 </a:t>
            </a:r>
            <a:r>
              <a:rPr lang="en-US" sz="1100" dirty="0" err="1" smtClean="0"/>
              <a:t>GeV</a:t>
            </a:r>
            <a:endParaRPr lang="en-US" sz="1100" dirty="0"/>
          </a:p>
        </p:txBody>
      </p:sp>
      <p:sp>
        <p:nvSpPr>
          <p:cNvPr id="23" name="Explosion 1 22"/>
          <p:cNvSpPr/>
          <p:nvPr/>
        </p:nvSpPr>
        <p:spPr bwMode="auto">
          <a:xfrm>
            <a:off x="7443055" y="5448007"/>
            <a:ext cx="1700945" cy="1555909"/>
          </a:xfrm>
          <a:prstGeom prst="irregularSeal1">
            <a:avLst/>
          </a:prstGeom>
          <a:solidFill>
            <a:srgbClr val="CCFFFF"/>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sz="1200" b="1" dirty="0" err="1" smtClean="0">
                <a:latin typeface="Arial" pitchFamily="80" charset="0"/>
              </a:rPr>
              <a:t>Dicovered</a:t>
            </a:r>
            <a:endParaRPr lang="en-US" sz="1200" b="1" dirty="0" smtClean="0">
              <a:latin typeface="Arial" pitchFamily="80" charset="0"/>
            </a:endParaRPr>
          </a:p>
          <a:p>
            <a:pPr marL="0" marR="0" indent="0" algn="ctr" defTabSz="914400" rtl="0" eaLnBrk="1" fontAlgn="base" latinLnBrk="0" hangingPunct="1">
              <a:lnSpc>
                <a:spcPct val="100000"/>
              </a:lnSpc>
              <a:spcBef>
                <a:spcPct val="50000"/>
              </a:spcBef>
              <a:spcAft>
                <a:spcPct val="0"/>
              </a:spcAft>
              <a:buClrTx/>
              <a:buSzTx/>
              <a:buFontTx/>
              <a:buNone/>
              <a:tabLst/>
            </a:pPr>
            <a:r>
              <a:rPr kumimoji="0" lang="en-US" sz="1200" b="1" i="0" u="none" strike="noStrike" cap="none" normalizeH="0" dirty="0" smtClean="0">
                <a:ln>
                  <a:noFill/>
                </a:ln>
                <a:solidFill>
                  <a:schemeClr val="tx1"/>
                </a:solidFill>
                <a:effectLst/>
                <a:latin typeface="Arial" pitchFamily="80" charset="0"/>
              </a:rPr>
              <a:t> </a:t>
            </a:r>
            <a:r>
              <a:rPr kumimoji="0" lang="en-US" sz="1200" b="1" i="0" u="none" strike="noStrike" cap="none" normalizeH="0" dirty="0" smtClean="0">
                <a:ln>
                  <a:noFill/>
                </a:ln>
                <a:solidFill>
                  <a:schemeClr val="tx1"/>
                </a:solidFill>
                <a:effectLst/>
                <a:latin typeface="Arial" pitchFamily="80" charset="0"/>
              </a:rPr>
              <a:t>4.7.2012</a:t>
            </a:r>
            <a:endParaRPr kumimoji="0" lang="en-US" sz="1200" b="1" i="0" u="none" strike="noStrike" cap="none" normalizeH="0" baseline="0" dirty="0">
              <a:ln>
                <a:noFill/>
              </a:ln>
              <a:solidFill>
                <a:schemeClr val="tx1"/>
              </a:solidFill>
              <a:effectLst/>
              <a:latin typeface="Arial" pitchFamily="80"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8" name="Rectangle 2"/>
          <p:cNvSpPr>
            <a:spLocks noGrp="1" noChangeArrowheads="1"/>
          </p:cNvSpPr>
          <p:nvPr>
            <p:ph type="title"/>
          </p:nvPr>
        </p:nvSpPr>
        <p:spPr/>
        <p:txBody>
          <a:bodyPr/>
          <a:lstStyle/>
          <a:p>
            <a:pPr eaLnBrk="1" hangingPunct="1"/>
            <a:r>
              <a:rPr lang="en-US" sz="2800" dirty="0" err="1" smtClean="0"/>
              <a:t>Hadr</a:t>
            </a:r>
            <a:r>
              <a:rPr lang="en-US" sz="2800" dirty="0" err="1" smtClean="0"/>
              <a:t>ónový</a:t>
            </a:r>
            <a:r>
              <a:rPr lang="en-US" sz="2800" dirty="0" smtClean="0"/>
              <a:t> </a:t>
            </a:r>
            <a:r>
              <a:rPr lang="en-US" sz="2800" dirty="0" err="1" smtClean="0"/>
              <a:t>kalorimeter</a:t>
            </a:r>
            <a:endParaRPr lang="en-US" sz="2800" dirty="0"/>
          </a:p>
        </p:txBody>
      </p:sp>
      <p:sp>
        <p:nvSpPr>
          <p:cNvPr id="21509" name="Rectangle 3"/>
          <p:cNvSpPr>
            <a:spLocks noGrp="1" noChangeArrowheads="1"/>
          </p:cNvSpPr>
          <p:nvPr>
            <p:ph idx="1"/>
          </p:nvPr>
        </p:nvSpPr>
        <p:spPr/>
        <p:txBody>
          <a:bodyPr/>
          <a:lstStyle/>
          <a:p>
            <a:pPr eaLnBrk="1" hangingPunct="1">
              <a:lnSpc>
                <a:spcPct val="90000"/>
              </a:lnSpc>
            </a:pPr>
            <a:r>
              <a:rPr lang="en-US" sz="2000" dirty="0" smtClean="0"/>
              <a:t>Barrel HCAL</a:t>
            </a:r>
            <a:r>
              <a:rPr lang="en-US" sz="2000" dirty="0" smtClean="0"/>
              <a:t>:</a:t>
            </a:r>
            <a:r>
              <a:rPr lang="en-US" sz="2000" dirty="0" smtClean="0"/>
              <a:t> </a:t>
            </a:r>
            <a:r>
              <a:rPr lang="en-US" sz="2000" dirty="0"/>
              <a:t>36</a:t>
            </a:r>
            <a:r>
              <a:rPr lang="en-US" sz="2000" dirty="0" smtClean="0"/>
              <a:t> </a:t>
            </a:r>
            <a:r>
              <a:rPr lang="en-US" sz="2000" dirty="0" err="1" smtClean="0"/>
              <a:t>mosadzn</a:t>
            </a:r>
            <a:r>
              <a:rPr lang="en-US" sz="2000" dirty="0" err="1" smtClean="0"/>
              <a:t>ých</a:t>
            </a:r>
            <a:r>
              <a:rPr lang="en-US" sz="2000" dirty="0" smtClean="0"/>
              <a:t> </a:t>
            </a:r>
            <a:r>
              <a:rPr lang="en-US" sz="2000" dirty="0" err="1" smtClean="0"/>
              <a:t>dielov</a:t>
            </a:r>
            <a:r>
              <a:rPr lang="en-US" sz="2000" dirty="0" smtClean="0"/>
              <a:t>, </a:t>
            </a:r>
            <a:r>
              <a:rPr lang="en-US" sz="2000" dirty="0" err="1" smtClean="0"/>
              <a:t>ka</a:t>
            </a:r>
            <a:r>
              <a:rPr lang="en-US" sz="2000" dirty="0" err="1" smtClean="0"/>
              <a:t>ždý</a:t>
            </a:r>
            <a:r>
              <a:rPr lang="en-US" sz="2000" dirty="0" smtClean="0"/>
              <a:t> </a:t>
            </a:r>
            <a:r>
              <a:rPr lang="en-US" sz="2000" dirty="0" err="1" smtClean="0"/>
              <a:t>vážiaci</a:t>
            </a:r>
            <a:r>
              <a:rPr lang="en-US" sz="2000" dirty="0" smtClean="0"/>
              <a:t> </a:t>
            </a:r>
            <a:r>
              <a:rPr lang="en-US" sz="2000" dirty="0" smtClean="0"/>
              <a:t>~</a:t>
            </a:r>
            <a:r>
              <a:rPr lang="en-US" sz="2000" dirty="0"/>
              <a:t>35 </a:t>
            </a:r>
            <a:r>
              <a:rPr lang="en-US" sz="2000" dirty="0" smtClean="0"/>
              <a:t>ton</a:t>
            </a:r>
          </a:p>
          <a:p>
            <a:pPr eaLnBrk="1" hangingPunct="1">
              <a:lnSpc>
                <a:spcPct val="90000"/>
              </a:lnSpc>
            </a:pPr>
            <a:endParaRPr lang="en-US" sz="2000" dirty="0" smtClean="0"/>
          </a:p>
          <a:p>
            <a:pPr eaLnBrk="1" hangingPunct="1">
              <a:lnSpc>
                <a:spcPct val="90000"/>
              </a:lnSpc>
            </a:pPr>
            <a:r>
              <a:rPr lang="en-US" sz="2000" dirty="0" err="1"/>
              <a:t>Endcap</a:t>
            </a:r>
            <a:r>
              <a:rPr lang="en-US" sz="2000" dirty="0"/>
              <a:t> HCAL</a:t>
            </a:r>
            <a:r>
              <a:rPr lang="en-US" sz="2000" dirty="0" smtClean="0"/>
              <a:t> </a:t>
            </a:r>
            <a:r>
              <a:rPr lang="en-US" sz="2000" dirty="0" err="1" smtClean="0"/>
              <a:t>vyroben</a:t>
            </a:r>
            <a:r>
              <a:rPr lang="en-US" sz="2000" dirty="0" err="1" smtClean="0"/>
              <a:t>ý</a:t>
            </a:r>
            <a:r>
              <a:rPr lang="en-US" sz="2000" dirty="0" smtClean="0"/>
              <a:t> </a:t>
            </a:r>
            <a:r>
              <a:rPr lang="en-US" sz="2000" dirty="0" err="1" smtClean="0"/>
              <a:t>z</a:t>
            </a:r>
            <a:r>
              <a:rPr lang="en-US" sz="2000" dirty="0" smtClean="0"/>
              <a:t> </a:t>
            </a:r>
            <a:r>
              <a:rPr lang="en-US" sz="2000" dirty="0" err="1" smtClean="0"/>
              <a:t>mosadze</a:t>
            </a:r>
            <a:r>
              <a:rPr lang="en-US" sz="2000" dirty="0" smtClean="0"/>
              <a:t> </a:t>
            </a:r>
            <a:r>
              <a:rPr lang="en-US" sz="2000" dirty="0" err="1" smtClean="0"/>
              <a:t>pochádzajúcej</a:t>
            </a:r>
            <a:r>
              <a:rPr lang="en-US" sz="2000" dirty="0" smtClean="0"/>
              <a:t> </a:t>
            </a:r>
            <a:r>
              <a:rPr lang="en-US" sz="2000" dirty="0" err="1" smtClean="0"/>
              <a:t>z</a:t>
            </a:r>
            <a:r>
              <a:rPr lang="en-US" sz="2000" dirty="0" smtClean="0"/>
              <a:t> </a:t>
            </a:r>
            <a:r>
              <a:rPr lang="en-US" sz="2000" dirty="0" err="1" smtClean="0"/>
              <a:t>milióna</a:t>
            </a:r>
            <a:r>
              <a:rPr lang="en-US" sz="2000" dirty="0" smtClean="0"/>
              <a:t> </a:t>
            </a:r>
            <a:r>
              <a:rPr lang="en-US" sz="2000" dirty="0" err="1" smtClean="0"/>
              <a:t>ruských</a:t>
            </a:r>
            <a:r>
              <a:rPr lang="en-US" sz="2000" dirty="0" smtClean="0"/>
              <a:t> </a:t>
            </a:r>
            <a:r>
              <a:rPr lang="en-US" sz="2000" dirty="0" err="1" smtClean="0"/>
              <a:t>delových</a:t>
            </a:r>
            <a:r>
              <a:rPr lang="en-US" sz="2000" dirty="0" smtClean="0"/>
              <a:t> </a:t>
            </a:r>
            <a:r>
              <a:rPr lang="en-US" sz="2000" dirty="0" err="1" smtClean="0"/>
              <a:t>nábojníc</a:t>
            </a:r>
            <a:r>
              <a:rPr lang="en-US" sz="2000" dirty="0" smtClean="0"/>
              <a:t> </a:t>
            </a:r>
            <a:r>
              <a:rPr lang="en-US" sz="2000" dirty="0" err="1" smtClean="0"/>
              <a:t>z</a:t>
            </a:r>
            <a:r>
              <a:rPr lang="en-US" sz="2000" dirty="0" smtClean="0"/>
              <a:t> </a:t>
            </a:r>
            <a:r>
              <a:rPr lang="en-US" sz="2000" dirty="0" err="1" smtClean="0"/>
              <a:t>Druhej</a:t>
            </a:r>
            <a:r>
              <a:rPr lang="en-US" sz="2000" dirty="0" smtClean="0"/>
              <a:t> </a:t>
            </a:r>
            <a:r>
              <a:rPr lang="en-US" sz="2000" dirty="0" err="1" smtClean="0"/>
              <a:t>S</a:t>
            </a:r>
            <a:r>
              <a:rPr lang="en-US" sz="2000" dirty="0" err="1" smtClean="0"/>
              <a:t>vetovej</a:t>
            </a:r>
            <a:r>
              <a:rPr lang="en-US" sz="2000" dirty="0" smtClean="0"/>
              <a:t> </a:t>
            </a:r>
            <a:r>
              <a:rPr lang="en-US" sz="2000" dirty="0" err="1" smtClean="0"/>
              <a:t>Vojny</a:t>
            </a:r>
            <a:endParaRPr lang="en-US" sz="2000" dirty="0" smtClean="0"/>
          </a:p>
        </p:txBody>
      </p:sp>
      <p:pic>
        <p:nvPicPr>
          <p:cNvPr id="7" name="Picture 6"/>
          <p:cNvPicPr>
            <a:picLocks noChangeAspect="1"/>
          </p:cNvPicPr>
          <p:nvPr/>
        </p:nvPicPr>
        <p:blipFill>
          <a:blip r:embed="rId2"/>
          <a:stretch>
            <a:fillRect/>
          </a:stretch>
        </p:blipFill>
        <p:spPr>
          <a:xfrm>
            <a:off x="2307763" y="2901409"/>
            <a:ext cx="5767782" cy="3956591"/>
          </a:xfrm>
          <a:prstGeom prst="rect">
            <a:avLst/>
          </a:prstGeom>
        </p:spPr>
      </p:pic>
      <p:sp>
        <p:nvSpPr>
          <p:cNvPr id="8" name="Slide Number Placeholder 7"/>
          <p:cNvSpPr>
            <a:spLocks noGrp="1"/>
          </p:cNvSpPr>
          <p:nvPr>
            <p:ph type="sldNum" sz="quarter" idx="11"/>
          </p:nvPr>
        </p:nvSpPr>
        <p:spPr/>
        <p:txBody>
          <a:bodyPr/>
          <a:lstStyle/>
          <a:p>
            <a:pPr>
              <a:defRPr/>
            </a:pPr>
            <a:fld id="{D04CE372-9B69-B243-B616-A8CA27473A04}" type="slidenum">
              <a:rPr lang="en-US" smtClean="0"/>
              <a:pPr>
                <a:defRPr/>
              </a:pPr>
              <a:t>30</a:t>
            </a:fld>
            <a:endParaRPr lang="en-US"/>
          </a:p>
        </p:txBody>
      </p:sp>
      <p:sp>
        <p:nvSpPr>
          <p:cNvPr id="9" name="Footer Placeholder 8"/>
          <p:cNvSpPr>
            <a:spLocks noGrp="1"/>
          </p:cNvSpPr>
          <p:nvPr>
            <p:ph type="ftr" sz="quarter" idx="10"/>
          </p:nvPr>
        </p:nvSpPr>
        <p:spPr/>
        <p:txBody>
          <a:bodyPr/>
          <a:lstStyle/>
          <a:p>
            <a:pPr>
              <a:defRPr/>
            </a:pPr>
            <a:r>
              <a:rPr lang="en-US" smtClean="0"/>
              <a:t>I. Mikulec: CMS</a:t>
            </a: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4" name="Rectangle 2"/>
          <p:cNvSpPr>
            <a:spLocks noGrp="1" noChangeArrowheads="1"/>
          </p:cNvSpPr>
          <p:nvPr>
            <p:ph type="title"/>
          </p:nvPr>
        </p:nvSpPr>
        <p:spPr/>
        <p:txBody>
          <a:bodyPr/>
          <a:lstStyle/>
          <a:p>
            <a:pPr eaLnBrk="1" hangingPunct="1"/>
            <a:r>
              <a:rPr lang="en-US" sz="2800"/>
              <a:t>Components of CMS: the MUON system</a:t>
            </a:r>
          </a:p>
        </p:txBody>
      </p:sp>
      <p:pic>
        <p:nvPicPr>
          <p:cNvPr id="30725" name="Picture 7" descr="MUON"/>
          <p:cNvPicPr>
            <a:picLocks noChangeAspect="1" noChangeArrowheads="1"/>
          </p:cNvPicPr>
          <p:nvPr>
            <p:ph idx="4294967295"/>
          </p:nvPr>
        </p:nvPicPr>
        <p:blipFill>
          <a:blip r:embed="rId2"/>
          <a:srcRect/>
          <a:stretch>
            <a:fillRect/>
          </a:stretch>
        </p:blipFill>
        <p:spPr>
          <a:xfrm>
            <a:off x="836529" y="1222375"/>
            <a:ext cx="7893050" cy="5635625"/>
          </a:xfr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Mu</a:t>
            </a:r>
            <a:r>
              <a:rPr lang="en-US" dirty="0" err="1" smtClean="0"/>
              <a:t>ónový</a:t>
            </a:r>
            <a:r>
              <a:rPr lang="en-US" dirty="0" smtClean="0"/>
              <a:t> </a:t>
            </a:r>
            <a:r>
              <a:rPr lang="en-US" dirty="0" err="1" smtClean="0"/>
              <a:t>systém</a:t>
            </a:r>
            <a:endParaRPr lang="en-US" dirty="0"/>
          </a:p>
        </p:txBody>
      </p:sp>
      <p:sp>
        <p:nvSpPr>
          <p:cNvPr id="3" name="Content Placeholder 2"/>
          <p:cNvSpPr>
            <a:spLocks noGrp="1"/>
          </p:cNvSpPr>
          <p:nvPr>
            <p:ph idx="1"/>
          </p:nvPr>
        </p:nvSpPr>
        <p:spPr/>
        <p:txBody>
          <a:bodyPr/>
          <a:lstStyle/>
          <a:p>
            <a:r>
              <a:rPr lang="en-US" sz="2000" dirty="0" smtClean="0"/>
              <a:t>Tri </a:t>
            </a:r>
            <a:r>
              <a:rPr lang="en-US" sz="2000" dirty="0" err="1" smtClean="0"/>
              <a:t>technol</a:t>
            </a:r>
            <a:r>
              <a:rPr lang="en-US" sz="2000" dirty="0" err="1" smtClean="0"/>
              <a:t>ógie</a:t>
            </a:r>
            <a:r>
              <a:rPr lang="en-US" sz="2000" dirty="0" smtClean="0"/>
              <a:t> (</a:t>
            </a:r>
            <a:r>
              <a:rPr lang="en-US" sz="2000" dirty="0" err="1" smtClean="0"/>
              <a:t>všetko</a:t>
            </a:r>
            <a:r>
              <a:rPr lang="en-US" sz="2000" dirty="0" smtClean="0"/>
              <a:t> </a:t>
            </a:r>
            <a:r>
              <a:rPr lang="en-US" sz="2000" dirty="0" err="1" smtClean="0"/>
              <a:t>plynové</a:t>
            </a:r>
            <a:r>
              <a:rPr lang="en-US" sz="2000" dirty="0" smtClean="0"/>
              <a:t> </a:t>
            </a:r>
            <a:r>
              <a:rPr lang="en-US" sz="2000" dirty="0" err="1" smtClean="0"/>
              <a:t>detektory</a:t>
            </a:r>
            <a:r>
              <a:rPr lang="en-US" sz="2000" dirty="0" smtClean="0"/>
              <a:t>)</a:t>
            </a:r>
            <a:endParaRPr lang="en-US" sz="2000" dirty="0" smtClean="0"/>
          </a:p>
          <a:p>
            <a:pPr lvl="1"/>
            <a:r>
              <a:rPr lang="en-US" sz="1800" dirty="0" smtClean="0"/>
              <a:t>Drift Tubes (DT)</a:t>
            </a:r>
            <a:r>
              <a:rPr lang="en-US" sz="1800" dirty="0" smtClean="0"/>
              <a:t> </a:t>
            </a:r>
            <a:r>
              <a:rPr lang="en-US" sz="1800" dirty="0" err="1" smtClean="0"/>
              <a:t>v</a:t>
            </a:r>
            <a:r>
              <a:rPr lang="en-US" sz="1800" dirty="0" smtClean="0"/>
              <a:t> </a:t>
            </a:r>
            <a:r>
              <a:rPr lang="en-US" sz="1800" dirty="0" err="1" smtClean="0"/>
              <a:t>barrelovej</a:t>
            </a:r>
            <a:r>
              <a:rPr lang="en-US" sz="1800" dirty="0" smtClean="0"/>
              <a:t> </a:t>
            </a:r>
            <a:r>
              <a:rPr lang="en-US" sz="1800" dirty="0" err="1" smtClean="0"/>
              <a:t>časti</a:t>
            </a:r>
            <a:endParaRPr lang="en-US" sz="1800" dirty="0" smtClean="0"/>
          </a:p>
          <a:p>
            <a:pPr lvl="1"/>
            <a:r>
              <a:rPr lang="en-US" sz="1800" dirty="0" smtClean="0"/>
              <a:t>Cathode Strip Chambers (CSC)</a:t>
            </a:r>
            <a:r>
              <a:rPr lang="en-US" sz="1800" dirty="0" smtClean="0"/>
              <a:t> </a:t>
            </a:r>
            <a:r>
              <a:rPr lang="en-US" sz="1800" dirty="0" err="1" smtClean="0"/>
              <a:t>v</a:t>
            </a:r>
            <a:r>
              <a:rPr lang="en-US" sz="1800" dirty="0" smtClean="0"/>
              <a:t> </a:t>
            </a:r>
            <a:r>
              <a:rPr lang="en-US" sz="1800" dirty="0" err="1" smtClean="0"/>
              <a:t>endcapoch</a:t>
            </a:r>
            <a:endParaRPr lang="en-US" sz="2000" dirty="0" smtClean="0"/>
          </a:p>
          <a:p>
            <a:pPr lvl="1"/>
            <a:r>
              <a:rPr lang="en-US" sz="1800" dirty="0" smtClean="0"/>
              <a:t>Resistive Plate Chambers (</a:t>
            </a:r>
            <a:r>
              <a:rPr lang="en-US" sz="1800" dirty="0" err="1" smtClean="0"/>
              <a:t>RPCs</a:t>
            </a:r>
            <a:r>
              <a:rPr lang="en-US" sz="1800" dirty="0" smtClean="0"/>
              <a:t>)</a:t>
            </a:r>
            <a:r>
              <a:rPr lang="en-US" sz="1800" dirty="0" smtClean="0"/>
              <a:t> </a:t>
            </a:r>
            <a:r>
              <a:rPr lang="en-US" sz="1800" dirty="0" err="1" smtClean="0"/>
              <a:t>v</a:t>
            </a:r>
            <a:r>
              <a:rPr lang="en-US" sz="1800" dirty="0" smtClean="0"/>
              <a:t> </a:t>
            </a:r>
            <a:r>
              <a:rPr lang="en-US" sz="1800" dirty="0" err="1" smtClean="0"/>
              <a:t>barreli</a:t>
            </a:r>
            <a:r>
              <a:rPr lang="en-US" sz="1800" dirty="0" smtClean="0"/>
              <a:t> </a:t>
            </a:r>
            <a:r>
              <a:rPr lang="en-US" sz="1800" dirty="0" err="1" smtClean="0"/>
              <a:t>aj</a:t>
            </a:r>
            <a:r>
              <a:rPr lang="en-US" sz="1800" dirty="0" smtClean="0"/>
              <a:t> </a:t>
            </a:r>
            <a:r>
              <a:rPr lang="en-US" sz="1800" dirty="0" err="1" smtClean="0"/>
              <a:t>endcapoch</a:t>
            </a:r>
            <a:endParaRPr lang="en-US" sz="1800" dirty="0" smtClean="0"/>
          </a:p>
          <a:p>
            <a:pPr lvl="1"/>
            <a:endParaRPr lang="en-US" sz="1800" dirty="0" smtClean="0"/>
          </a:p>
          <a:p>
            <a:r>
              <a:rPr lang="en-US" sz="2000" dirty="0" smtClean="0"/>
              <a:t>V CMS </a:t>
            </a:r>
            <a:r>
              <a:rPr lang="en-US" sz="2000" dirty="0" err="1" smtClean="0"/>
              <a:t>sa</a:t>
            </a:r>
            <a:r>
              <a:rPr lang="en-US" sz="2000" dirty="0" smtClean="0"/>
              <a:t> </a:t>
            </a:r>
            <a:r>
              <a:rPr lang="en-US" sz="2000" dirty="0" err="1" smtClean="0"/>
              <a:t>nach</a:t>
            </a:r>
            <a:r>
              <a:rPr lang="en-US" sz="2000" dirty="0" err="1" smtClean="0"/>
              <a:t>ádza</a:t>
            </a:r>
            <a:r>
              <a:rPr lang="en-US" sz="2000" dirty="0" smtClean="0"/>
              <a:t> </a:t>
            </a:r>
            <a:r>
              <a:rPr lang="en-US" sz="2000" dirty="0" smtClean="0"/>
              <a:t>1400</a:t>
            </a:r>
            <a:r>
              <a:rPr lang="en-US" sz="2000" dirty="0" smtClean="0"/>
              <a:t> </a:t>
            </a:r>
            <a:r>
              <a:rPr lang="en-US" sz="2000" dirty="0" err="1" smtClean="0"/>
              <a:t>mu</a:t>
            </a:r>
            <a:r>
              <a:rPr lang="en-US" sz="2000" dirty="0" err="1" smtClean="0"/>
              <a:t>ónových</a:t>
            </a:r>
            <a:r>
              <a:rPr lang="en-US" sz="2000" dirty="0" smtClean="0"/>
              <a:t> </a:t>
            </a:r>
            <a:r>
              <a:rPr lang="en-US" sz="2000" dirty="0" err="1" smtClean="0"/>
              <a:t>plynových</a:t>
            </a:r>
            <a:r>
              <a:rPr lang="en-US" sz="2000" dirty="0" smtClean="0"/>
              <a:t> </a:t>
            </a:r>
            <a:r>
              <a:rPr lang="en-US" sz="2000" dirty="0" err="1" smtClean="0"/>
              <a:t>komôr</a:t>
            </a:r>
            <a:r>
              <a:rPr lang="en-US" sz="2000" dirty="0" smtClean="0"/>
              <a:t>. </a:t>
            </a:r>
            <a:r>
              <a:rPr lang="en-US" sz="2000" dirty="0" err="1" smtClean="0"/>
              <a:t>Obsahuj</a:t>
            </a:r>
            <a:r>
              <a:rPr lang="en-US" sz="2000" dirty="0" err="1" smtClean="0"/>
              <a:t>ú</a:t>
            </a:r>
            <a:r>
              <a:rPr lang="en-US" sz="2000" dirty="0" smtClean="0"/>
              <a:t> 2 </a:t>
            </a:r>
            <a:r>
              <a:rPr lang="en-US" sz="2000" dirty="0" err="1" smtClean="0"/>
              <a:t>milióny</a:t>
            </a:r>
            <a:r>
              <a:rPr lang="en-US" sz="2000" dirty="0" smtClean="0"/>
              <a:t> </a:t>
            </a:r>
            <a:r>
              <a:rPr lang="en-US" sz="2000" dirty="0" err="1" smtClean="0"/>
              <a:t>elektródových</a:t>
            </a:r>
            <a:r>
              <a:rPr lang="en-US" sz="2000" dirty="0" smtClean="0"/>
              <a:t> </a:t>
            </a:r>
            <a:r>
              <a:rPr lang="en-US" sz="2000" dirty="0" err="1" smtClean="0"/>
              <a:t>drôtov</a:t>
            </a:r>
            <a:r>
              <a:rPr lang="en-US" sz="2000" dirty="0" smtClean="0"/>
              <a:t> </a:t>
            </a:r>
            <a:r>
              <a:rPr lang="en-US" sz="2000" dirty="0" err="1" smtClean="0"/>
              <a:t>tenk</a:t>
            </a:r>
            <a:r>
              <a:rPr lang="en-US" sz="2000" dirty="0" err="1" smtClean="0"/>
              <a:t>ých</a:t>
            </a:r>
            <a:r>
              <a:rPr lang="en-US" sz="2000" dirty="0" smtClean="0"/>
              <a:t> </a:t>
            </a:r>
            <a:r>
              <a:rPr lang="en-US" sz="2000" dirty="0" err="1" smtClean="0"/>
              <a:t>ako</a:t>
            </a:r>
            <a:r>
              <a:rPr lang="en-US" sz="2000" dirty="0" smtClean="0"/>
              <a:t> </a:t>
            </a:r>
            <a:r>
              <a:rPr lang="en-US" sz="2000" dirty="0" err="1" smtClean="0"/>
              <a:t>ľudský</a:t>
            </a:r>
            <a:r>
              <a:rPr lang="en-US" sz="2000" dirty="0" smtClean="0"/>
              <a:t> </a:t>
            </a:r>
            <a:r>
              <a:rPr lang="en-US" sz="2000" dirty="0" err="1" smtClean="0"/>
              <a:t>vlas</a:t>
            </a:r>
            <a:r>
              <a:rPr lang="en-US" sz="2000" dirty="0" smtClean="0"/>
              <a:t>. </a:t>
            </a:r>
          </a:p>
          <a:p>
            <a:r>
              <a:rPr lang="en-US" sz="2000" dirty="0" err="1" smtClean="0"/>
              <a:t>Poloha</a:t>
            </a:r>
            <a:r>
              <a:rPr lang="en-US" sz="2000" dirty="0" smtClean="0"/>
              <a:t> </a:t>
            </a:r>
            <a:r>
              <a:rPr lang="en-US" sz="2000" dirty="0" err="1" smtClean="0"/>
              <a:t>t</a:t>
            </a:r>
            <a:r>
              <a:rPr lang="en-US" sz="2000" dirty="0" err="1" smtClean="0"/>
              <a:t>ýchto</a:t>
            </a:r>
            <a:r>
              <a:rPr lang="en-US" sz="2000" dirty="0" smtClean="0"/>
              <a:t> </a:t>
            </a:r>
            <a:r>
              <a:rPr lang="en-US" sz="2000" dirty="0" err="1" smtClean="0"/>
              <a:t>komôr</a:t>
            </a:r>
            <a:r>
              <a:rPr lang="en-US" sz="2000" dirty="0" smtClean="0"/>
              <a:t> </a:t>
            </a:r>
            <a:r>
              <a:rPr lang="en-US" sz="2000" dirty="0" err="1" smtClean="0"/>
              <a:t>voči</a:t>
            </a:r>
            <a:r>
              <a:rPr lang="en-US" sz="2000" dirty="0" smtClean="0"/>
              <a:t> </a:t>
            </a:r>
            <a:r>
              <a:rPr lang="en-US" sz="2000" dirty="0" err="1" smtClean="0"/>
              <a:t>centrálnemu</a:t>
            </a:r>
            <a:r>
              <a:rPr lang="en-US" sz="2000" dirty="0" smtClean="0"/>
              <a:t> </a:t>
            </a:r>
            <a:r>
              <a:rPr lang="en-US" sz="2000" dirty="0" err="1" smtClean="0"/>
              <a:t>trackeru</a:t>
            </a:r>
            <a:r>
              <a:rPr lang="en-US" sz="2000" dirty="0" smtClean="0"/>
              <a:t> je </a:t>
            </a:r>
            <a:r>
              <a:rPr lang="en-US" sz="2000" dirty="0" err="1" smtClean="0"/>
              <a:t>známa</a:t>
            </a:r>
            <a:r>
              <a:rPr lang="en-US" sz="2000" dirty="0" smtClean="0"/>
              <a:t> </a:t>
            </a:r>
            <a:r>
              <a:rPr lang="en-US" sz="2000" dirty="0" err="1" smtClean="0"/>
              <a:t>s</a:t>
            </a:r>
            <a:r>
              <a:rPr lang="en-US" sz="2000" dirty="0" smtClean="0"/>
              <a:t> </a:t>
            </a:r>
            <a:r>
              <a:rPr lang="en-US" sz="2000" dirty="0" err="1" smtClean="0"/>
              <a:t>presnosťou</a:t>
            </a:r>
            <a:r>
              <a:rPr lang="en-US" sz="2000" dirty="0" smtClean="0"/>
              <a:t> </a:t>
            </a:r>
            <a:r>
              <a:rPr lang="en-US" sz="2000" dirty="0" err="1" smtClean="0"/>
              <a:t>niekoľko</a:t>
            </a:r>
            <a:r>
              <a:rPr lang="en-US" sz="2000" dirty="0" smtClean="0"/>
              <a:t> </a:t>
            </a:r>
            <a:r>
              <a:rPr lang="en-US" sz="2000" dirty="0" err="1" smtClean="0"/>
              <a:t>sto</a:t>
            </a:r>
            <a:r>
              <a:rPr lang="en-US" sz="2000" dirty="0" smtClean="0"/>
              <a:t> </a:t>
            </a:r>
            <a:r>
              <a:rPr lang="en-US" sz="2000" dirty="0" err="1" smtClean="0"/>
              <a:t>mikrometrov</a:t>
            </a:r>
            <a:endParaRPr lang="en-US" sz="2000" dirty="0" smtClean="0"/>
          </a:p>
          <a:p>
            <a:endParaRPr lang="en-US" sz="2000" dirty="0"/>
          </a:p>
        </p:txBody>
      </p:sp>
      <p:sp>
        <p:nvSpPr>
          <p:cNvPr id="4" name="Footer Placeholder 3"/>
          <p:cNvSpPr>
            <a:spLocks noGrp="1"/>
          </p:cNvSpPr>
          <p:nvPr>
            <p:ph type="ftr" sz="quarter" idx="10"/>
          </p:nvPr>
        </p:nvSpPr>
        <p:spPr/>
        <p:txBody>
          <a:bodyPr/>
          <a:lstStyle/>
          <a:p>
            <a:pPr>
              <a:defRPr/>
            </a:pPr>
            <a:r>
              <a:rPr lang="en-US" smtClean="0"/>
              <a:t>I. Mikulec: CMS</a:t>
            </a:r>
            <a:endParaRPr lang="en-US"/>
          </a:p>
        </p:txBody>
      </p:sp>
      <p:sp>
        <p:nvSpPr>
          <p:cNvPr id="5" name="Slide Number Placeholder 4"/>
          <p:cNvSpPr>
            <a:spLocks noGrp="1"/>
          </p:cNvSpPr>
          <p:nvPr>
            <p:ph type="sldNum" sz="quarter" idx="11"/>
          </p:nvPr>
        </p:nvSpPr>
        <p:spPr/>
        <p:txBody>
          <a:bodyPr/>
          <a:lstStyle/>
          <a:p>
            <a:pPr>
              <a:defRPr/>
            </a:pPr>
            <a:fld id="{D04CE372-9B69-B243-B616-A8CA27473A04}" type="slidenum">
              <a:rPr lang="en-US" smtClean="0"/>
              <a:pPr>
                <a:defRPr/>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16386" name="Straight Connector 32"/>
          <p:cNvCxnSpPr>
            <a:cxnSpLocks noChangeShapeType="1"/>
          </p:cNvCxnSpPr>
          <p:nvPr/>
        </p:nvCxnSpPr>
        <p:spPr bwMode="auto">
          <a:xfrm rot="16200000" flipH="1">
            <a:off x="3827463" y="3778250"/>
            <a:ext cx="1765300" cy="25400"/>
          </a:xfrm>
          <a:prstGeom prst="line">
            <a:avLst/>
          </a:prstGeom>
          <a:noFill/>
          <a:ln w="28575">
            <a:solidFill>
              <a:srgbClr val="ECABAF"/>
            </a:solidFill>
            <a:round/>
            <a:headEnd/>
            <a:tailEnd/>
          </a:ln>
        </p:spPr>
      </p:cxnSp>
      <p:cxnSp>
        <p:nvCxnSpPr>
          <p:cNvPr id="16387" name="Straight Connector 33"/>
          <p:cNvCxnSpPr>
            <a:cxnSpLocks noChangeShapeType="1"/>
          </p:cNvCxnSpPr>
          <p:nvPr/>
        </p:nvCxnSpPr>
        <p:spPr bwMode="auto">
          <a:xfrm rot="16200000" flipH="1">
            <a:off x="3890963" y="3778250"/>
            <a:ext cx="1765300" cy="25400"/>
          </a:xfrm>
          <a:prstGeom prst="line">
            <a:avLst/>
          </a:prstGeom>
          <a:noFill/>
          <a:ln w="28575">
            <a:solidFill>
              <a:srgbClr val="ECABAF"/>
            </a:solidFill>
            <a:round/>
            <a:headEnd/>
            <a:tailEnd/>
          </a:ln>
        </p:spPr>
      </p:cxnSp>
      <p:cxnSp>
        <p:nvCxnSpPr>
          <p:cNvPr id="16388" name="Straight Connector 34"/>
          <p:cNvCxnSpPr>
            <a:cxnSpLocks noChangeShapeType="1"/>
          </p:cNvCxnSpPr>
          <p:nvPr/>
        </p:nvCxnSpPr>
        <p:spPr bwMode="auto">
          <a:xfrm rot="16200000" flipH="1">
            <a:off x="4381500" y="3778250"/>
            <a:ext cx="1765300" cy="25400"/>
          </a:xfrm>
          <a:prstGeom prst="line">
            <a:avLst/>
          </a:prstGeom>
          <a:noFill/>
          <a:ln w="28575">
            <a:solidFill>
              <a:srgbClr val="ECABAF"/>
            </a:solidFill>
            <a:round/>
            <a:headEnd/>
            <a:tailEnd/>
          </a:ln>
        </p:spPr>
      </p:cxnSp>
      <p:cxnSp>
        <p:nvCxnSpPr>
          <p:cNvPr id="16389" name="Straight Connector 35"/>
          <p:cNvCxnSpPr>
            <a:cxnSpLocks noChangeShapeType="1"/>
          </p:cNvCxnSpPr>
          <p:nvPr/>
        </p:nvCxnSpPr>
        <p:spPr bwMode="auto">
          <a:xfrm rot="16200000" flipH="1">
            <a:off x="4670425" y="3770313"/>
            <a:ext cx="1765300" cy="25400"/>
          </a:xfrm>
          <a:prstGeom prst="line">
            <a:avLst/>
          </a:prstGeom>
          <a:noFill/>
          <a:ln w="28575">
            <a:solidFill>
              <a:srgbClr val="ECABAF"/>
            </a:solidFill>
            <a:round/>
            <a:headEnd/>
            <a:tailEnd/>
          </a:ln>
        </p:spPr>
      </p:cxnSp>
      <p:cxnSp>
        <p:nvCxnSpPr>
          <p:cNvPr id="16390" name="Straight Connector 36"/>
          <p:cNvCxnSpPr>
            <a:cxnSpLocks noChangeShapeType="1"/>
          </p:cNvCxnSpPr>
          <p:nvPr/>
        </p:nvCxnSpPr>
        <p:spPr bwMode="auto">
          <a:xfrm rot="16200000" flipH="1">
            <a:off x="4826000" y="3778250"/>
            <a:ext cx="1765300" cy="25400"/>
          </a:xfrm>
          <a:prstGeom prst="line">
            <a:avLst/>
          </a:prstGeom>
          <a:noFill/>
          <a:ln w="28575">
            <a:solidFill>
              <a:srgbClr val="ECABAF"/>
            </a:solidFill>
            <a:round/>
            <a:headEnd/>
            <a:tailEnd/>
          </a:ln>
        </p:spPr>
      </p:cxnSp>
      <p:cxnSp>
        <p:nvCxnSpPr>
          <p:cNvPr id="16391" name="Straight Connector 27"/>
          <p:cNvCxnSpPr>
            <a:cxnSpLocks noChangeShapeType="1"/>
          </p:cNvCxnSpPr>
          <p:nvPr/>
        </p:nvCxnSpPr>
        <p:spPr bwMode="auto">
          <a:xfrm rot="16200000" flipH="1">
            <a:off x="530225" y="3786188"/>
            <a:ext cx="1765300" cy="25400"/>
          </a:xfrm>
          <a:prstGeom prst="line">
            <a:avLst/>
          </a:prstGeom>
          <a:noFill/>
          <a:ln w="38100">
            <a:solidFill>
              <a:srgbClr val="ECABAF"/>
            </a:solidFill>
            <a:round/>
            <a:headEnd/>
            <a:tailEnd/>
          </a:ln>
        </p:spPr>
      </p:cxnSp>
      <p:cxnSp>
        <p:nvCxnSpPr>
          <p:cNvPr id="16392" name="Straight Connector 37"/>
          <p:cNvCxnSpPr>
            <a:cxnSpLocks noChangeShapeType="1"/>
          </p:cNvCxnSpPr>
          <p:nvPr/>
        </p:nvCxnSpPr>
        <p:spPr bwMode="auto">
          <a:xfrm rot="16200000" flipH="1">
            <a:off x="1495425" y="3770313"/>
            <a:ext cx="1765300" cy="25400"/>
          </a:xfrm>
          <a:prstGeom prst="line">
            <a:avLst/>
          </a:prstGeom>
          <a:noFill/>
          <a:ln w="28575">
            <a:solidFill>
              <a:srgbClr val="ECABAF"/>
            </a:solidFill>
            <a:round/>
            <a:headEnd/>
            <a:tailEnd/>
          </a:ln>
        </p:spPr>
      </p:cxnSp>
      <p:cxnSp>
        <p:nvCxnSpPr>
          <p:cNvPr id="16393" name="Straight Connector 38"/>
          <p:cNvCxnSpPr>
            <a:cxnSpLocks noChangeShapeType="1"/>
          </p:cNvCxnSpPr>
          <p:nvPr/>
        </p:nvCxnSpPr>
        <p:spPr bwMode="auto">
          <a:xfrm rot="16200000" flipH="1">
            <a:off x="1635125" y="3770313"/>
            <a:ext cx="1765300" cy="25400"/>
          </a:xfrm>
          <a:prstGeom prst="line">
            <a:avLst/>
          </a:prstGeom>
          <a:noFill/>
          <a:ln w="28575">
            <a:solidFill>
              <a:srgbClr val="ECABAF"/>
            </a:solidFill>
            <a:round/>
            <a:headEnd/>
            <a:tailEnd/>
          </a:ln>
        </p:spPr>
      </p:cxnSp>
      <p:cxnSp>
        <p:nvCxnSpPr>
          <p:cNvPr id="16394" name="Straight Connector 39"/>
          <p:cNvCxnSpPr>
            <a:cxnSpLocks noChangeShapeType="1"/>
          </p:cNvCxnSpPr>
          <p:nvPr/>
        </p:nvCxnSpPr>
        <p:spPr bwMode="auto">
          <a:xfrm rot="16200000" flipH="1">
            <a:off x="1782763" y="3770313"/>
            <a:ext cx="1765300" cy="25400"/>
          </a:xfrm>
          <a:prstGeom prst="line">
            <a:avLst/>
          </a:prstGeom>
          <a:noFill/>
          <a:ln w="28575">
            <a:solidFill>
              <a:srgbClr val="ECABAF"/>
            </a:solidFill>
            <a:round/>
            <a:headEnd/>
            <a:tailEnd/>
          </a:ln>
        </p:spPr>
      </p:cxnSp>
      <p:cxnSp>
        <p:nvCxnSpPr>
          <p:cNvPr id="16395" name="Straight Connector 40"/>
          <p:cNvCxnSpPr>
            <a:cxnSpLocks noChangeShapeType="1"/>
          </p:cNvCxnSpPr>
          <p:nvPr/>
        </p:nvCxnSpPr>
        <p:spPr bwMode="auto">
          <a:xfrm rot="16200000" flipH="1">
            <a:off x="1114425" y="3770313"/>
            <a:ext cx="1765300" cy="25400"/>
          </a:xfrm>
          <a:prstGeom prst="line">
            <a:avLst/>
          </a:prstGeom>
          <a:noFill/>
          <a:ln w="28575">
            <a:solidFill>
              <a:srgbClr val="ECABAF"/>
            </a:solidFill>
            <a:round/>
            <a:headEnd/>
            <a:tailEnd/>
          </a:ln>
        </p:spPr>
      </p:cxnSp>
      <p:cxnSp>
        <p:nvCxnSpPr>
          <p:cNvPr id="16396" name="Straight Connector 41"/>
          <p:cNvCxnSpPr>
            <a:cxnSpLocks noChangeShapeType="1"/>
          </p:cNvCxnSpPr>
          <p:nvPr/>
        </p:nvCxnSpPr>
        <p:spPr bwMode="auto">
          <a:xfrm rot="16200000" flipH="1">
            <a:off x="1254125" y="3760788"/>
            <a:ext cx="1765300" cy="25400"/>
          </a:xfrm>
          <a:prstGeom prst="line">
            <a:avLst/>
          </a:prstGeom>
          <a:noFill/>
          <a:ln w="28575">
            <a:solidFill>
              <a:srgbClr val="ECABAF"/>
            </a:solidFill>
            <a:round/>
            <a:headEnd/>
            <a:tailEnd/>
          </a:ln>
        </p:spPr>
      </p:cxnSp>
      <p:cxnSp>
        <p:nvCxnSpPr>
          <p:cNvPr id="16397" name="Straight Connector 42"/>
          <p:cNvCxnSpPr>
            <a:cxnSpLocks noChangeShapeType="1"/>
          </p:cNvCxnSpPr>
          <p:nvPr/>
        </p:nvCxnSpPr>
        <p:spPr bwMode="auto">
          <a:xfrm rot="16200000" flipH="1">
            <a:off x="1368425" y="3770313"/>
            <a:ext cx="1765300" cy="25400"/>
          </a:xfrm>
          <a:prstGeom prst="line">
            <a:avLst/>
          </a:prstGeom>
          <a:noFill/>
          <a:ln w="28575">
            <a:solidFill>
              <a:srgbClr val="ECABAF"/>
            </a:solidFill>
            <a:round/>
            <a:headEnd/>
            <a:tailEnd/>
          </a:ln>
        </p:spPr>
      </p:cxnSp>
      <p:cxnSp>
        <p:nvCxnSpPr>
          <p:cNvPr id="16398" name="Straight Connector 43"/>
          <p:cNvCxnSpPr>
            <a:cxnSpLocks noChangeShapeType="1"/>
          </p:cNvCxnSpPr>
          <p:nvPr/>
        </p:nvCxnSpPr>
        <p:spPr bwMode="auto">
          <a:xfrm rot="16200000" flipH="1">
            <a:off x="728663" y="3778250"/>
            <a:ext cx="1765300" cy="25400"/>
          </a:xfrm>
          <a:prstGeom prst="line">
            <a:avLst/>
          </a:prstGeom>
          <a:noFill/>
          <a:ln w="28575">
            <a:solidFill>
              <a:srgbClr val="ECABAF"/>
            </a:solidFill>
            <a:round/>
            <a:headEnd/>
            <a:tailEnd/>
          </a:ln>
        </p:spPr>
      </p:cxnSp>
      <p:cxnSp>
        <p:nvCxnSpPr>
          <p:cNvPr id="16399" name="Straight Connector 44"/>
          <p:cNvCxnSpPr>
            <a:cxnSpLocks noChangeShapeType="1"/>
          </p:cNvCxnSpPr>
          <p:nvPr/>
        </p:nvCxnSpPr>
        <p:spPr bwMode="auto">
          <a:xfrm rot="16200000" flipH="1">
            <a:off x="817563" y="3786188"/>
            <a:ext cx="1765300" cy="25400"/>
          </a:xfrm>
          <a:prstGeom prst="line">
            <a:avLst/>
          </a:prstGeom>
          <a:noFill/>
          <a:ln w="28575">
            <a:solidFill>
              <a:srgbClr val="ECABAF"/>
            </a:solidFill>
            <a:round/>
            <a:headEnd/>
            <a:tailEnd/>
          </a:ln>
        </p:spPr>
      </p:cxnSp>
      <p:sp>
        <p:nvSpPr>
          <p:cNvPr id="16400" name="Rectangle 66"/>
          <p:cNvSpPr>
            <a:spLocks noChangeArrowheads="1"/>
          </p:cNvSpPr>
          <p:nvPr/>
        </p:nvSpPr>
        <p:spPr bwMode="auto">
          <a:xfrm>
            <a:off x="1365250" y="4318000"/>
            <a:ext cx="7573963" cy="539750"/>
          </a:xfrm>
          <a:prstGeom prst="rect">
            <a:avLst/>
          </a:prstGeom>
          <a:solidFill>
            <a:srgbClr val="FEFFD7"/>
          </a:solidFill>
          <a:ln w="9525">
            <a:noFill/>
            <a:round/>
            <a:headEnd/>
            <a:tailEnd/>
          </a:ln>
        </p:spPr>
        <p:txBody>
          <a:bodyPr>
            <a:prstTxWarp prst="textNoShape">
              <a:avLst/>
            </a:prstTxWarp>
            <a:spAutoFit/>
          </a:bodyPr>
          <a:lstStyle/>
          <a:p>
            <a:pPr defTabSz="914400">
              <a:spcBef>
                <a:spcPct val="50000"/>
              </a:spcBef>
            </a:pPr>
            <a:endParaRPr lang="en-US" sz="2000">
              <a:solidFill>
                <a:srgbClr val="4E020C"/>
              </a:solidFill>
              <a:latin typeface="Arial" charset="0"/>
              <a:ea typeface="Arial Unicode MS"/>
              <a:cs typeface="Arial Unicode MS"/>
            </a:endParaRPr>
          </a:p>
        </p:txBody>
      </p:sp>
      <p:sp>
        <p:nvSpPr>
          <p:cNvPr id="16401" name="Rectangle 22"/>
          <p:cNvSpPr>
            <a:spLocks noChangeArrowheads="1"/>
          </p:cNvSpPr>
          <p:nvPr/>
        </p:nvSpPr>
        <p:spPr bwMode="auto">
          <a:xfrm>
            <a:off x="150813" y="2882900"/>
            <a:ext cx="5575300" cy="539750"/>
          </a:xfrm>
          <a:prstGeom prst="rect">
            <a:avLst/>
          </a:prstGeom>
          <a:solidFill>
            <a:srgbClr val="FEFFD7"/>
          </a:solidFill>
          <a:ln w="9525">
            <a:noFill/>
            <a:round/>
            <a:headEnd/>
            <a:tailEnd/>
          </a:ln>
        </p:spPr>
        <p:txBody>
          <a:bodyPr>
            <a:prstTxWarp prst="textNoShape">
              <a:avLst/>
            </a:prstTxWarp>
            <a:spAutoFit/>
          </a:bodyPr>
          <a:lstStyle/>
          <a:p>
            <a:pPr defTabSz="914400">
              <a:spcBef>
                <a:spcPct val="50000"/>
              </a:spcBef>
            </a:pPr>
            <a:endParaRPr lang="en-US" sz="2000">
              <a:solidFill>
                <a:srgbClr val="4E020C"/>
              </a:solidFill>
              <a:latin typeface="Arial" charset="0"/>
              <a:ea typeface="Arial Unicode MS"/>
              <a:cs typeface="Arial Unicode MS"/>
            </a:endParaRPr>
          </a:p>
        </p:txBody>
      </p:sp>
      <p:sp>
        <p:nvSpPr>
          <p:cNvPr id="16402" name="Rectangle 65"/>
          <p:cNvSpPr>
            <a:spLocks noChangeArrowheads="1"/>
          </p:cNvSpPr>
          <p:nvPr/>
        </p:nvSpPr>
        <p:spPr bwMode="auto">
          <a:xfrm>
            <a:off x="163513" y="2882900"/>
            <a:ext cx="5575300" cy="539750"/>
          </a:xfrm>
          <a:prstGeom prst="rect">
            <a:avLst/>
          </a:prstGeom>
          <a:gradFill rotWithShape="1">
            <a:gsLst>
              <a:gs pos="0">
                <a:srgbClr val="E2ACAF"/>
              </a:gs>
              <a:gs pos="100000">
                <a:srgbClr val="E2ACAF">
                  <a:alpha val="25000"/>
                </a:srgbClr>
              </a:gs>
            </a:gsLst>
            <a:lin ang="0" scaled="1"/>
          </a:gradFill>
          <a:ln w="9525">
            <a:noFill/>
            <a:round/>
            <a:headEnd/>
            <a:tailEnd/>
          </a:ln>
        </p:spPr>
        <p:txBody>
          <a:bodyPr>
            <a:prstTxWarp prst="textNoShape">
              <a:avLst/>
            </a:prstTxWarp>
            <a:spAutoFit/>
          </a:bodyPr>
          <a:lstStyle/>
          <a:p>
            <a:pPr defTabSz="914400">
              <a:spcBef>
                <a:spcPct val="50000"/>
              </a:spcBef>
            </a:pPr>
            <a:endParaRPr lang="en-US" sz="2000">
              <a:solidFill>
                <a:srgbClr val="4E020C"/>
              </a:solidFill>
              <a:latin typeface="Arial" charset="0"/>
              <a:ea typeface="Arial Unicode MS"/>
              <a:cs typeface="Arial Unicode MS"/>
            </a:endParaRPr>
          </a:p>
        </p:txBody>
      </p:sp>
      <p:sp>
        <p:nvSpPr>
          <p:cNvPr id="16403" name="Rectangle 93"/>
          <p:cNvSpPr>
            <a:spLocks noChangeArrowheads="1"/>
          </p:cNvSpPr>
          <p:nvPr/>
        </p:nvSpPr>
        <p:spPr bwMode="auto">
          <a:xfrm>
            <a:off x="152400" y="1841500"/>
            <a:ext cx="8788400" cy="539750"/>
          </a:xfrm>
          <a:prstGeom prst="rect">
            <a:avLst/>
          </a:prstGeom>
          <a:solidFill>
            <a:srgbClr val="CCFFFF"/>
          </a:solidFill>
          <a:ln w="9525">
            <a:noFill/>
            <a:round/>
            <a:headEnd/>
            <a:tailEnd/>
          </a:ln>
        </p:spPr>
        <p:txBody>
          <a:bodyPr>
            <a:prstTxWarp prst="textNoShape">
              <a:avLst/>
            </a:prstTxWarp>
            <a:spAutoFit/>
          </a:bodyPr>
          <a:lstStyle/>
          <a:p>
            <a:pPr defTabSz="914400">
              <a:spcBef>
                <a:spcPct val="50000"/>
              </a:spcBef>
            </a:pPr>
            <a:endParaRPr lang="en-US" sz="2000">
              <a:solidFill>
                <a:srgbClr val="4E020C"/>
              </a:solidFill>
              <a:latin typeface="Arial" charset="0"/>
              <a:ea typeface="Arial Unicode MS"/>
              <a:cs typeface="Arial Unicode MS"/>
            </a:endParaRPr>
          </a:p>
        </p:txBody>
      </p:sp>
      <p:sp>
        <p:nvSpPr>
          <p:cNvPr id="95" name="Rectangle 94"/>
          <p:cNvSpPr/>
          <p:nvPr/>
        </p:nvSpPr>
        <p:spPr bwMode="auto">
          <a:xfrm>
            <a:off x="177800" y="1841500"/>
            <a:ext cx="1282700" cy="539750"/>
          </a:xfrm>
          <a:prstGeom prst="rect">
            <a:avLst/>
          </a:prstGeom>
          <a:gradFill flip="none" rotWithShape="1">
            <a:gsLst>
              <a:gs pos="0">
                <a:schemeClr val="accent5">
                  <a:alpha val="0"/>
                </a:schemeClr>
              </a:gs>
              <a:gs pos="100000">
                <a:srgbClr val="FFFFFF">
                  <a:alpha val="0"/>
                </a:srgbClr>
              </a:gs>
              <a:gs pos="16000">
                <a:srgbClr val="8A9DFF"/>
              </a:gs>
              <a:gs pos="82000">
                <a:srgbClr val="8A9DFF"/>
              </a:gs>
            </a:gsLst>
            <a:lin ang="0" scaled="1"/>
            <a:tileRect/>
          </a:gradFill>
          <a:ln w="9525" cap="flat" cmpd="sng" algn="ctr">
            <a:noFill/>
            <a:prstDash val="solid"/>
            <a:round/>
            <a:headEnd type="none" w="med" len="med"/>
            <a:tailEnd type="none" w="med" len="med"/>
          </a:ln>
          <a:effectLst/>
        </p:spPr>
        <p:txBody>
          <a:bodyPr>
            <a:prstTxWarp prst="textNoShape">
              <a:avLst/>
            </a:prstTxWarp>
            <a:spAutoFit/>
          </a:bodyPr>
          <a:lstStyle/>
          <a:p>
            <a:pPr defTabSz="914400">
              <a:spcBef>
                <a:spcPct val="50000"/>
              </a:spcBef>
            </a:pPr>
            <a:endParaRPr lang="en-US" sz="2000">
              <a:solidFill>
                <a:srgbClr val="4E020C"/>
              </a:solidFill>
              <a:latin typeface="Arial" charset="0"/>
              <a:ea typeface="Arial Unicode MS"/>
              <a:cs typeface="Arial Unicode MS"/>
            </a:endParaRPr>
          </a:p>
        </p:txBody>
      </p:sp>
      <p:sp>
        <p:nvSpPr>
          <p:cNvPr id="2" name="Title 1"/>
          <p:cNvSpPr>
            <a:spLocks noGrp="1"/>
          </p:cNvSpPr>
          <p:nvPr>
            <p:ph type="title"/>
          </p:nvPr>
        </p:nvSpPr>
        <p:spPr/>
        <p:txBody>
          <a:bodyPr/>
          <a:lstStyle/>
          <a:p>
            <a:pPr eaLnBrk="1" hangingPunct="1"/>
            <a:r>
              <a:rPr lang="en-US" smtClean="0">
                <a:ea typeface="ＭＳ Ｐゴシック" charset="-128"/>
                <a:cs typeface="ＭＳ Ｐゴシック" charset="-128"/>
              </a:rPr>
              <a:t>CMS commissioning overview</a:t>
            </a:r>
          </a:p>
        </p:txBody>
      </p:sp>
      <p:cxnSp>
        <p:nvCxnSpPr>
          <p:cNvPr id="16408" name="Straight Connector 10"/>
          <p:cNvCxnSpPr>
            <a:cxnSpLocks noChangeShapeType="1"/>
          </p:cNvCxnSpPr>
          <p:nvPr/>
        </p:nvCxnSpPr>
        <p:spPr bwMode="auto">
          <a:xfrm rot="5400000" flipH="1" flipV="1">
            <a:off x="1753394" y="1478756"/>
            <a:ext cx="304800" cy="1588"/>
          </a:xfrm>
          <a:prstGeom prst="line">
            <a:avLst/>
          </a:prstGeom>
          <a:noFill/>
          <a:ln w="9525">
            <a:solidFill>
              <a:srgbClr val="000090"/>
            </a:solidFill>
            <a:round/>
            <a:headEnd/>
            <a:tailEnd/>
          </a:ln>
        </p:spPr>
      </p:cxnSp>
      <p:cxnSp>
        <p:nvCxnSpPr>
          <p:cNvPr id="16409" name="Straight Connector 16"/>
          <p:cNvCxnSpPr>
            <a:cxnSpLocks noChangeShapeType="1"/>
          </p:cNvCxnSpPr>
          <p:nvPr/>
        </p:nvCxnSpPr>
        <p:spPr bwMode="auto">
          <a:xfrm>
            <a:off x="152400" y="1479550"/>
            <a:ext cx="8839200" cy="1588"/>
          </a:xfrm>
          <a:prstGeom prst="line">
            <a:avLst/>
          </a:prstGeom>
          <a:noFill/>
          <a:ln w="38100">
            <a:solidFill>
              <a:srgbClr val="000090"/>
            </a:solidFill>
            <a:round/>
            <a:headEnd/>
            <a:tailEnd/>
          </a:ln>
        </p:spPr>
      </p:cxnSp>
      <p:cxnSp>
        <p:nvCxnSpPr>
          <p:cNvPr id="16410" name="Straight Connector 21"/>
          <p:cNvCxnSpPr>
            <a:cxnSpLocks noChangeShapeType="1"/>
          </p:cNvCxnSpPr>
          <p:nvPr/>
        </p:nvCxnSpPr>
        <p:spPr bwMode="auto">
          <a:xfrm rot="5400000" flipH="1" flipV="1">
            <a:off x="5296694" y="1478756"/>
            <a:ext cx="304800" cy="1588"/>
          </a:xfrm>
          <a:prstGeom prst="line">
            <a:avLst/>
          </a:prstGeom>
          <a:noFill/>
          <a:ln w="9525">
            <a:solidFill>
              <a:srgbClr val="000090"/>
            </a:solidFill>
            <a:round/>
            <a:headEnd/>
            <a:tailEnd/>
          </a:ln>
        </p:spPr>
      </p:cxnSp>
      <p:graphicFrame>
        <p:nvGraphicFramePr>
          <p:cNvPr id="24" name="Table 23"/>
          <p:cNvGraphicFramePr>
            <a:graphicFrameLocks noGrp="1"/>
          </p:cNvGraphicFramePr>
          <p:nvPr/>
        </p:nvGraphicFramePr>
        <p:xfrm>
          <a:off x="165100" y="7302500"/>
          <a:ext cx="4114800" cy="828675"/>
        </p:xfrm>
        <a:graphic>
          <a:graphicData uri="http://schemas.openxmlformats.org/drawingml/2006/table">
            <a:tbl>
              <a:tblPr/>
              <a:tblGrid>
                <a:gridCol w="293688"/>
                <a:gridCol w="293687"/>
                <a:gridCol w="293688"/>
                <a:gridCol w="295275"/>
                <a:gridCol w="293687"/>
                <a:gridCol w="293688"/>
                <a:gridCol w="293687"/>
                <a:gridCol w="293688"/>
                <a:gridCol w="293687"/>
                <a:gridCol w="293688"/>
                <a:gridCol w="295275"/>
                <a:gridCol w="293687"/>
                <a:gridCol w="293688"/>
                <a:gridCol w="293687"/>
              </a:tblGrid>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AB3B41"/>
                          </a:solidFill>
                          <a:effectLst/>
                          <a:latin typeface="Arial" charset="0"/>
                          <a:ea typeface="Arial Unicode MS" charset="0"/>
                          <a:cs typeface="Arial Unicode MS" charset="0"/>
                        </a:rPr>
                        <a:t>j</a:t>
                      </a:r>
                    </a:p>
                  </a:txBody>
                  <a:tcPr horzOverflow="overflow">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AB3B41"/>
                          </a:solidFill>
                          <a:effectLst/>
                          <a:latin typeface="Arial" charset="0"/>
                          <a:ea typeface="Arial Unicode MS" charset="0"/>
                          <a:cs typeface="Arial Unicode MS" charset="0"/>
                        </a:rPr>
                        <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AB3B41"/>
                          </a:solidFill>
                          <a:effectLst/>
                          <a:latin typeface="Arial" charset="0"/>
                          <a:ea typeface="Arial Unicode MS" charset="0"/>
                          <a:cs typeface="Arial Unicode MS" charset="0"/>
                        </a:rPr>
                        <a: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AB3B41"/>
                          </a:solidFill>
                          <a:effectLst/>
                          <a:latin typeface="Arial" charset="0"/>
                          <a:ea typeface="Arial Unicode MS" charset="0"/>
                          <a:cs typeface="Arial Unicode MS" charset="0"/>
                        </a:rPr>
                        <a:t>o</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AB3B41"/>
                          </a:solidFill>
                          <a:effectLst/>
                          <a:latin typeface="Arial" charset="0"/>
                          <a:ea typeface="Arial Unicode MS" charset="0"/>
                          <a:cs typeface="Arial Unicode MS" charset="0"/>
                        </a:rPr>
                        <a:t>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AB3B41"/>
                          </a:solidFill>
                          <a:effectLst/>
                          <a:latin typeface="Arial" charset="0"/>
                          <a:ea typeface="Arial Unicode MS" charset="0"/>
                          <a:cs typeface="Arial Unicode MS" charset="0"/>
                        </a:rPr>
                        <a:t>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AB3B41"/>
                          </a:solidFill>
                          <a:effectLst/>
                          <a:latin typeface="Arial" charset="0"/>
                          <a:ea typeface="Arial Unicode MS" charset="0"/>
                          <a:cs typeface="Arial Unicode MS" charset="0"/>
                        </a:rPr>
                        <a:t>j</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AB3B41"/>
                          </a:solidFill>
                          <a:effectLst/>
                          <a:latin typeface="Arial" charset="0"/>
                          <a:ea typeface="Arial Unicode MS" charset="0"/>
                          <a:cs typeface="Arial Unicode MS" charset="0"/>
                        </a:rPr>
                        <a:t>f</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AB3B41"/>
                          </a:solidFill>
                          <a:effectLst/>
                          <a:latin typeface="Arial" charset="0"/>
                          <a:ea typeface="Arial Unicode MS" charset="0"/>
                          <a:cs typeface="Arial Unicode MS" charset="0"/>
                        </a:rPr>
                        <a:t>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AB3B41"/>
                          </a:solidFill>
                          <a:effectLst/>
                          <a:latin typeface="Arial" charset="0"/>
                          <a:ea typeface="Arial Unicode MS" charset="0"/>
                          <a:cs typeface="Arial Unicode MS" charset="0"/>
                        </a:rPr>
                        <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AB3B41"/>
                          </a:solidFill>
                          <a:effectLst/>
                          <a:latin typeface="Arial" charset="0"/>
                          <a:ea typeface="Arial Unicode MS" charset="0"/>
                          <a:cs typeface="Arial Unicode MS" charset="0"/>
                        </a:rPr>
                        <a:t>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AB3B41"/>
                          </a:solidFill>
                          <a:effectLst/>
                          <a:latin typeface="Arial" charset="0"/>
                          <a:ea typeface="Arial Unicode MS" charset="0"/>
                          <a:cs typeface="Arial Unicode MS" charset="0"/>
                        </a:rPr>
                        <a:t>j</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AB3B41"/>
                          </a:solidFill>
                          <a:effectLst/>
                          <a:latin typeface="Arial" charset="0"/>
                          <a:ea typeface="Arial Unicode MS" charset="0"/>
                          <a:cs typeface="Arial Unicode MS" charset="0"/>
                        </a:rPr>
                        <a:t>j</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AB3B41"/>
                          </a:solidFill>
                          <a:effectLst/>
                          <a:latin typeface="Arial" charset="0"/>
                          <a:ea typeface="Arial Unicode MS" charset="0"/>
                          <a:cs typeface="Arial Unicode MS" charset="0"/>
                        </a:rPr>
                        <a:t>a</a:t>
                      </a:r>
                    </a:p>
                  </a:txBody>
                  <a:tcPr horzOverflow="overflow">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AB3B41"/>
                        </a:solidFill>
                        <a:effectLst/>
                        <a:latin typeface="Arial" charset="0"/>
                        <a:ea typeface="Arial Unicode MS" charset="0"/>
                        <a:cs typeface="Arial Unicode MS" charset="0"/>
                      </a:endParaRPr>
                    </a:p>
                  </a:txBody>
                  <a:tcPr horzOverflow="overflow">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AB3B41"/>
                        </a:solidFill>
                        <a:effectLst/>
                        <a:latin typeface="Arial" charset="0"/>
                        <a:ea typeface="Arial Unicode MS" charset="0"/>
                        <a:cs typeface="Arial Unicode MS"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AB3B41"/>
                        </a:solidFill>
                        <a:effectLst/>
                        <a:latin typeface="Arial" charset="0"/>
                        <a:ea typeface="Arial Unicode MS" charset="0"/>
                        <a:cs typeface="Arial Unicode MS"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AB3B41"/>
                        </a:solidFill>
                        <a:effectLst/>
                        <a:latin typeface="Arial" charset="0"/>
                        <a:ea typeface="Arial Unicode MS" charset="0"/>
                        <a:cs typeface="Arial Unicode MS"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AB3B41"/>
                        </a:solidFill>
                        <a:effectLst/>
                        <a:latin typeface="Arial" charset="0"/>
                        <a:ea typeface="Arial Unicode MS" charset="0"/>
                        <a:cs typeface="Arial Unicode MS"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AB3B41"/>
                        </a:solidFill>
                        <a:effectLst/>
                        <a:latin typeface="Arial" charset="0"/>
                        <a:ea typeface="Arial Unicode MS" charset="0"/>
                        <a:cs typeface="Arial Unicode MS"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AB3B41"/>
                        </a:solidFill>
                        <a:effectLst/>
                        <a:latin typeface="Arial" charset="0"/>
                        <a:ea typeface="Arial Unicode MS" charset="0"/>
                        <a:cs typeface="Arial Unicode MS"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AB3B41"/>
                        </a:solidFill>
                        <a:effectLst/>
                        <a:latin typeface="Arial" charset="0"/>
                        <a:ea typeface="Arial Unicode MS" charset="0"/>
                        <a:cs typeface="Arial Unicode MS"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AB3B41"/>
                        </a:solidFill>
                        <a:effectLst/>
                        <a:latin typeface="Arial" charset="0"/>
                        <a:ea typeface="Arial Unicode MS" charset="0"/>
                        <a:cs typeface="Arial Unicode MS"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AB3B41"/>
                        </a:solidFill>
                        <a:effectLst/>
                        <a:latin typeface="Arial" charset="0"/>
                        <a:ea typeface="Arial Unicode MS" charset="0"/>
                        <a:cs typeface="Arial Unicode MS"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AB3B41"/>
                        </a:solidFill>
                        <a:effectLst/>
                        <a:latin typeface="Arial" charset="0"/>
                        <a:ea typeface="Arial Unicode MS" charset="0"/>
                        <a:cs typeface="Arial Unicode MS"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AB3B41"/>
                        </a:solidFill>
                        <a:effectLst/>
                        <a:latin typeface="Arial" charset="0"/>
                        <a:ea typeface="Arial Unicode MS" charset="0"/>
                        <a:cs typeface="Arial Unicode MS"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AB3B41"/>
                        </a:solidFill>
                        <a:effectLst/>
                        <a:latin typeface="Arial" charset="0"/>
                        <a:ea typeface="Arial Unicode MS" charset="0"/>
                        <a:cs typeface="Arial Unicode MS"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AB3B41"/>
                        </a:solidFill>
                        <a:effectLst/>
                        <a:latin typeface="Arial" charset="0"/>
                        <a:ea typeface="Arial Unicode MS" charset="0"/>
                        <a:cs typeface="Arial Unicode MS" charset="0"/>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C"/>
                    </a:solidFill>
                  </a:tcPr>
                </a:tc>
              </a:tr>
            </a:tbl>
          </a:graphicData>
        </a:graphic>
      </p:graphicFrame>
      <p:graphicFrame>
        <p:nvGraphicFramePr>
          <p:cNvPr id="25" name="Table 24"/>
          <p:cNvGraphicFramePr>
            <a:graphicFrameLocks noGrp="1"/>
          </p:cNvGraphicFramePr>
          <p:nvPr/>
        </p:nvGraphicFramePr>
        <p:xfrm>
          <a:off x="4279900" y="7302500"/>
          <a:ext cx="4114800" cy="828675"/>
        </p:xfrm>
        <a:graphic>
          <a:graphicData uri="http://schemas.openxmlformats.org/drawingml/2006/table">
            <a:tbl>
              <a:tblPr/>
              <a:tblGrid>
                <a:gridCol w="293688"/>
                <a:gridCol w="293687"/>
                <a:gridCol w="293688"/>
                <a:gridCol w="295275"/>
                <a:gridCol w="293687"/>
                <a:gridCol w="293688"/>
                <a:gridCol w="293687"/>
                <a:gridCol w="293688"/>
                <a:gridCol w="293687"/>
                <a:gridCol w="293688"/>
                <a:gridCol w="295275"/>
                <a:gridCol w="293687"/>
                <a:gridCol w="293688"/>
                <a:gridCol w="293687"/>
              </a:tblGrid>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AB3B41"/>
                          </a:solidFill>
                          <a:effectLst/>
                          <a:latin typeface="Arial" charset="0"/>
                          <a:ea typeface="Arial Unicode MS" charset="0"/>
                          <a:cs typeface="Arial Unicode MS" charset="0"/>
                        </a:rPr>
                        <a: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AB3B41"/>
                          </a:solidFill>
                          <a:effectLst/>
                          <a:latin typeface="Arial" charset="0"/>
                          <a:ea typeface="Arial Unicode MS" charset="0"/>
                          <a:cs typeface="Arial Unicode MS" charset="0"/>
                        </a:rPr>
                        <a:t>o</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AB3B41"/>
                          </a:solidFill>
                          <a:effectLst/>
                          <a:latin typeface="Arial" charset="0"/>
                          <a:ea typeface="Arial Unicode MS" charset="0"/>
                          <a:cs typeface="Arial Unicode MS" charset="0"/>
                        </a:rPr>
                        <a:t>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AB3B41"/>
                          </a:solidFill>
                          <a:effectLst/>
                          <a:latin typeface="Arial" charset="0"/>
                          <a:ea typeface="Arial Unicode MS" charset="0"/>
                          <a:cs typeface="Arial Unicode MS" charset="0"/>
                        </a:rPr>
                        <a:t>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AB3B41"/>
                          </a:solidFill>
                          <a:effectLst/>
                          <a:latin typeface="Arial" charset="0"/>
                          <a:ea typeface="Arial Unicode MS" charset="0"/>
                          <a:cs typeface="Arial Unicode MS" charset="0"/>
                        </a:rPr>
                        <a:t>j</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AB3B41"/>
                          </a:solidFill>
                          <a:effectLst/>
                          <a:latin typeface="Arial" charset="0"/>
                          <a:ea typeface="Arial Unicode MS" charset="0"/>
                          <a:cs typeface="Arial Unicode MS" charset="0"/>
                        </a:rPr>
                        <a:t>f</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AB3B41"/>
                          </a:solidFill>
                          <a:effectLst/>
                          <a:latin typeface="Arial" charset="0"/>
                          <a:ea typeface="Arial Unicode MS" charset="0"/>
                          <a:cs typeface="Arial Unicode MS" charset="0"/>
                        </a:rPr>
                        <a:t>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AB3B41"/>
                          </a:solidFill>
                          <a:effectLst/>
                          <a:latin typeface="Arial" charset="0"/>
                          <a:ea typeface="Arial Unicode MS" charset="0"/>
                          <a:cs typeface="Arial Unicode MS" charset="0"/>
                        </a:rPr>
                        <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AB3B41"/>
                          </a:solidFill>
                          <a:effectLst/>
                          <a:latin typeface="Arial" charset="0"/>
                          <a:ea typeface="Arial Unicode MS" charset="0"/>
                          <a:cs typeface="Arial Unicode MS" charset="0"/>
                        </a:rPr>
                        <a:t>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AB3B41"/>
                          </a:solidFill>
                          <a:effectLst/>
                          <a:latin typeface="Arial" charset="0"/>
                          <a:ea typeface="Arial Unicode MS" charset="0"/>
                          <a:cs typeface="Arial Unicode MS" charset="0"/>
                        </a:rPr>
                        <a:t>j</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AB3B41"/>
                          </a:solidFill>
                          <a:effectLst/>
                          <a:latin typeface="Arial" charset="0"/>
                          <a:ea typeface="Arial Unicode MS" charset="0"/>
                          <a:cs typeface="Arial Unicode MS" charset="0"/>
                        </a:rPr>
                        <a:t>j</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AB3B41"/>
                          </a:solidFill>
                          <a:effectLst/>
                          <a:latin typeface="Arial" charset="0"/>
                          <a:ea typeface="Arial Unicode MS" charset="0"/>
                          <a:cs typeface="Arial Unicode MS" charset="0"/>
                        </a:rPr>
                        <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AB3B41"/>
                          </a:solidFill>
                          <a:effectLst/>
                          <a:latin typeface="Arial" charset="0"/>
                          <a:ea typeface="Arial Unicode MS" charset="0"/>
                          <a:cs typeface="Arial Unicode MS" charset="0"/>
                        </a:rPr>
                        <a: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AB3B41"/>
                          </a:solidFill>
                          <a:effectLst/>
                          <a:latin typeface="Arial" charset="0"/>
                          <a:ea typeface="Arial Unicode MS" charset="0"/>
                          <a:cs typeface="Arial Unicode MS" charset="0"/>
                        </a:rPr>
                        <a:t>o</a:t>
                      </a:r>
                    </a:p>
                  </a:txBody>
                  <a:tcPr horzOverflow="overflow">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AB3B41"/>
                        </a:solidFill>
                        <a:effectLst/>
                        <a:latin typeface="Arial" charset="0"/>
                        <a:ea typeface="Arial Unicode MS" charset="0"/>
                        <a:cs typeface="Arial Unicode MS"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AB3B41"/>
                        </a:solidFill>
                        <a:effectLst/>
                        <a:latin typeface="Arial" charset="0"/>
                        <a:ea typeface="Arial Unicode MS" charset="0"/>
                        <a:cs typeface="Arial Unicode MS"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AB3B41"/>
                        </a:solidFill>
                        <a:effectLst/>
                        <a:latin typeface="Arial" charset="0"/>
                        <a:ea typeface="Arial Unicode MS" charset="0"/>
                        <a:cs typeface="Arial Unicode MS"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AB3B41"/>
                        </a:solidFill>
                        <a:effectLst/>
                        <a:latin typeface="Arial" charset="0"/>
                        <a:ea typeface="Arial Unicode MS" charset="0"/>
                        <a:cs typeface="Arial Unicode MS"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AB3B41"/>
                        </a:solidFill>
                        <a:effectLst/>
                        <a:latin typeface="Arial" charset="0"/>
                        <a:ea typeface="Arial Unicode MS" charset="0"/>
                        <a:cs typeface="Arial Unicode MS"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AB3B41"/>
                        </a:solidFill>
                        <a:effectLst/>
                        <a:latin typeface="Arial" charset="0"/>
                        <a:ea typeface="Arial Unicode MS" charset="0"/>
                        <a:cs typeface="Arial Unicode MS"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AB3B41"/>
                        </a:solidFill>
                        <a:effectLst/>
                        <a:latin typeface="Arial" charset="0"/>
                        <a:ea typeface="Arial Unicode MS" charset="0"/>
                        <a:cs typeface="Arial Unicode MS"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AB3B41"/>
                        </a:solidFill>
                        <a:effectLst/>
                        <a:latin typeface="Arial" charset="0"/>
                        <a:ea typeface="Arial Unicode MS" charset="0"/>
                        <a:cs typeface="Arial Unicode MS"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AB3B41"/>
                        </a:solidFill>
                        <a:effectLst/>
                        <a:latin typeface="Arial" charset="0"/>
                        <a:ea typeface="Arial Unicode MS" charset="0"/>
                        <a:cs typeface="Arial Unicode MS"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AB3B41"/>
                        </a:solidFill>
                        <a:effectLst/>
                        <a:latin typeface="Arial" charset="0"/>
                        <a:ea typeface="Arial Unicode MS" charset="0"/>
                        <a:cs typeface="Arial Unicode MS"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AB3B41"/>
                        </a:solidFill>
                        <a:effectLst/>
                        <a:latin typeface="Arial" charset="0"/>
                        <a:ea typeface="Arial Unicode MS" charset="0"/>
                        <a:cs typeface="Arial Unicode MS"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AB3B41"/>
                        </a:solidFill>
                        <a:effectLst/>
                        <a:latin typeface="Arial" charset="0"/>
                        <a:ea typeface="Arial Unicode MS" charset="0"/>
                        <a:cs typeface="Arial Unicode MS"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AB3B41"/>
                        </a:solidFill>
                        <a:effectLst/>
                        <a:latin typeface="Arial" charset="0"/>
                        <a:ea typeface="Arial Unicode MS" charset="0"/>
                        <a:cs typeface="Arial Unicode MS"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AB3B41"/>
                        </a:solidFill>
                        <a:effectLst/>
                        <a:latin typeface="Arial" charset="0"/>
                        <a:ea typeface="Arial Unicode MS" charset="0"/>
                        <a:cs typeface="Arial Unicode MS" charset="0"/>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C"/>
                    </a:solidFill>
                  </a:tcPr>
                </a:tc>
              </a:tr>
            </a:tbl>
          </a:graphicData>
        </a:graphic>
      </p:graphicFrame>
      <p:sp>
        <p:nvSpPr>
          <p:cNvPr id="16505" name="TextBox 45"/>
          <p:cNvSpPr txBox="1">
            <a:spLocks noChangeArrowheads="1"/>
          </p:cNvSpPr>
          <p:nvPr/>
        </p:nvSpPr>
        <p:spPr bwMode="auto">
          <a:xfrm>
            <a:off x="188913" y="2590800"/>
            <a:ext cx="2190750" cy="307975"/>
          </a:xfrm>
          <a:prstGeom prst="rect">
            <a:avLst/>
          </a:prstGeom>
          <a:noFill/>
          <a:ln w="9525">
            <a:noFill/>
            <a:miter lim="800000"/>
            <a:headEnd/>
            <a:tailEnd/>
          </a:ln>
        </p:spPr>
        <p:txBody>
          <a:bodyPr wrap="none">
            <a:prstTxWarp prst="textNoShape">
              <a:avLst/>
            </a:prstTxWarp>
            <a:spAutoFit/>
          </a:bodyPr>
          <a:lstStyle/>
          <a:p>
            <a:pPr defTabSz="914400">
              <a:spcBef>
                <a:spcPct val="50000"/>
              </a:spcBef>
            </a:pPr>
            <a:r>
              <a:rPr lang="en-US" sz="1400" b="1" smtClean="0">
                <a:solidFill>
                  <a:srgbClr val="800000"/>
                </a:solidFill>
                <a:latin typeface="Arial" charset="0"/>
                <a:ea typeface="Arial Unicode MS"/>
                <a:cs typeface="Arial Unicode MS"/>
              </a:rPr>
              <a:t>surface commissioning</a:t>
            </a:r>
            <a:endParaRPr lang="en-US" sz="1000" b="1" smtClean="0">
              <a:solidFill>
                <a:srgbClr val="800000"/>
              </a:solidFill>
              <a:latin typeface="Arial" charset="0"/>
              <a:ea typeface="Arial Unicode MS"/>
              <a:cs typeface="Arial Unicode MS"/>
            </a:endParaRPr>
          </a:p>
        </p:txBody>
      </p:sp>
      <p:sp>
        <p:nvSpPr>
          <p:cNvPr id="26" name="Rectangle 25"/>
          <p:cNvSpPr/>
          <p:nvPr/>
        </p:nvSpPr>
        <p:spPr bwMode="auto">
          <a:xfrm>
            <a:off x="1377950" y="4305300"/>
            <a:ext cx="7573963" cy="539750"/>
          </a:xfrm>
          <a:prstGeom prst="rect">
            <a:avLst/>
          </a:prstGeom>
          <a:gradFill flip="none" rotWithShape="1">
            <a:gsLst>
              <a:gs pos="100000">
                <a:srgbClr val="E2ACAF"/>
              </a:gs>
              <a:gs pos="0">
                <a:srgbClr val="E2ACAF">
                  <a:alpha val="25000"/>
                </a:srgbClr>
              </a:gs>
              <a:gs pos="46000">
                <a:srgbClr val="E2ACAF"/>
              </a:gs>
            </a:gsLst>
            <a:lin ang="0" scaled="1"/>
            <a:tileRect/>
          </a:gradFill>
          <a:ln w="9525" cap="flat" cmpd="sng" algn="ctr">
            <a:noFill/>
            <a:prstDash val="solid"/>
            <a:round/>
            <a:headEnd type="none" w="med" len="med"/>
            <a:tailEnd type="none" w="med" len="med"/>
          </a:ln>
          <a:effectLst/>
        </p:spPr>
        <p:txBody>
          <a:bodyPr>
            <a:prstTxWarp prst="textNoShape">
              <a:avLst/>
            </a:prstTxWarp>
            <a:spAutoFit/>
          </a:bodyPr>
          <a:lstStyle/>
          <a:p>
            <a:pPr defTabSz="914400">
              <a:spcBef>
                <a:spcPct val="50000"/>
              </a:spcBef>
            </a:pPr>
            <a:endParaRPr lang="en-US" sz="2000">
              <a:solidFill>
                <a:srgbClr val="4E020C"/>
              </a:solidFill>
              <a:latin typeface="Arial" charset="0"/>
              <a:ea typeface="Arial Unicode MS"/>
              <a:cs typeface="Arial Unicode MS"/>
            </a:endParaRPr>
          </a:p>
        </p:txBody>
      </p:sp>
      <p:sp>
        <p:nvSpPr>
          <p:cNvPr id="16509" name="TextBox 46"/>
          <p:cNvSpPr txBox="1">
            <a:spLocks noChangeArrowheads="1"/>
          </p:cNvSpPr>
          <p:nvPr/>
        </p:nvSpPr>
        <p:spPr bwMode="auto">
          <a:xfrm>
            <a:off x="6488113" y="4838700"/>
            <a:ext cx="2668587" cy="307975"/>
          </a:xfrm>
          <a:prstGeom prst="rect">
            <a:avLst/>
          </a:prstGeom>
          <a:noFill/>
          <a:ln w="9525">
            <a:noFill/>
            <a:miter lim="800000"/>
            <a:headEnd/>
            <a:tailEnd/>
          </a:ln>
        </p:spPr>
        <p:txBody>
          <a:bodyPr wrap="none">
            <a:prstTxWarp prst="textNoShape">
              <a:avLst/>
            </a:prstTxWarp>
            <a:spAutoFit/>
          </a:bodyPr>
          <a:lstStyle/>
          <a:p>
            <a:pPr defTabSz="914400">
              <a:spcBef>
                <a:spcPct val="50000"/>
              </a:spcBef>
            </a:pPr>
            <a:r>
              <a:rPr lang="en-US" sz="1400" b="1" smtClean="0">
                <a:solidFill>
                  <a:srgbClr val="800000"/>
                </a:solidFill>
                <a:latin typeface="Arial" charset="0"/>
                <a:ea typeface="Arial Unicode MS"/>
                <a:cs typeface="Arial Unicode MS"/>
              </a:rPr>
              <a:t>underground commissioning</a:t>
            </a:r>
            <a:endParaRPr lang="en-US" sz="1000" b="1" smtClean="0">
              <a:solidFill>
                <a:srgbClr val="800000"/>
              </a:solidFill>
              <a:latin typeface="Arial" charset="0"/>
              <a:ea typeface="Arial Unicode MS"/>
              <a:cs typeface="Arial Unicode MS"/>
            </a:endParaRPr>
          </a:p>
        </p:txBody>
      </p:sp>
      <p:sp>
        <p:nvSpPr>
          <p:cNvPr id="16510" name="TextBox 64"/>
          <p:cNvSpPr txBox="1">
            <a:spLocks noChangeArrowheads="1"/>
          </p:cNvSpPr>
          <p:nvPr/>
        </p:nvSpPr>
        <p:spPr bwMode="auto">
          <a:xfrm>
            <a:off x="1128713" y="3670300"/>
            <a:ext cx="1552575" cy="338138"/>
          </a:xfrm>
          <a:prstGeom prst="rect">
            <a:avLst/>
          </a:prstGeom>
          <a:noFill/>
          <a:ln w="9525">
            <a:noFill/>
            <a:miter lim="800000"/>
            <a:headEnd/>
            <a:tailEnd/>
          </a:ln>
        </p:spPr>
        <p:txBody>
          <a:bodyPr wrap="none">
            <a:prstTxWarp prst="textNoShape">
              <a:avLst/>
            </a:prstTxWarp>
            <a:spAutoFit/>
          </a:bodyPr>
          <a:lstStyle/>
          <a:p>
            <a:pPr defTabSz="914400">
              <a:spcBef>
                <a:spcPct val="50000"/>
              </a:spcBef>
            </a:pPr>
            <a:r>
              <a:rPr lang="en-US" sz="1600" smtClean="0">
                <a:solidFill>
                  <a:srgbClr val="4E020C"/>
                </a:solidFill>
                <a:latin typeface="Arial" charset="0"/>
                <a:ea typeface="Arial Unicode MS"/>
                <a:cs typeface="Arial Unicode MS"/>
              </a:rPr>
              <a:t>heavy lowering</a:t>
            </a:r>
          </a:p>
        </p:txBody>
      </p:sp>
      <p:sp>
        <p:nvSpPr>
          <p:cNvPr id="16511" name="TextBox 83"/>
          <p:cNvSpPr txBox="1">
            <a:spLocks noChangeArrowheads="1"/>
          </p:cNvSpPr>
          <p:nvPr/>
        </p:nvSpPr>
        <p:spPr bwMode="auto">
          <a:xfrm>
            <a:off x="393700" y="1936750"/>
            <a:ext cx="835025" cy="338138"/>
          </a:xfrm>
          <a:prstGeom prst="rect">
            <a:avLst/>
          </a:prstGeom>
          <a:noFill/>
          <a:ln w="9525">
            <a:noFill/>
            <a:miter lim="800000"/>
            <a:headEnd/>
            <a:tailEnd/>
          </a:ln>
        </p:spPr>
        <p:txBody>
          <a:bodyPr wrap="none">
            <a:prstTxWarp prst="textNoShape">
              <a:avLst/>
            </a:prstTxWarp>
            <a:spAutoFit/>
          </a:bodyPr>
          <a:lstStyle/>
          <a:p>
            <a:pPr defTabSz="914400">
              <a:spcBef>
                <a:spcPct val="50000"/>
              </a:spcBef>
            </a:pPr>
            <a:r>
              <a:rPr lang="en-US" sz="1600" smtClean="0">
                <a:solidFill>
                  <a:srgbClr val="4E020C"/>
                </a:solidFill>
                <a:latin typeface="Arial" charset="0"/>
                <a:ea typeface="Arial Unicode MS"/>
                <a:cs typeface="Arial Unicode MS"/>
              </a:rPr>
              <a:t>CSA06</a:t>
            </a:r>
          </a:p>
        </p:txBody>
      </p:sp>
      <p:sp>
        <p:nvSpPr>
          <p:cNvPr id="16512" name="TextBox 89"/>
          <p:cNvSpPr txBox="1">
            <a:spLocks noChangeArrowheads="1"/>
          </p:cNvSpPr>
          <p:nvPr/>
        </p:nvSpPr>
        <p:spPr bwMode="auto">
          <a:xfrm>
            <a:off x="152400" y="5029200"/>
            <a:ext cx="4997450" cy="1498600"/>
          </a:xfrm>
          <a:prstGeom prst="rect">
            <a:avLst/>
          </a:prstGeom>
          <a:noFill/>
          <a:ln w="9525">
            <a:noFill/>
            <a:miter lim="800000"/>
            <a:headEnd/>
            <a:tailEnd/>
          </a:ln>
        </p:spPr>
        <p:txBody>
          <a:bodyPr>
            <a:prstTxWarp prst="textNoShape">
              <a:avLst/>
            </a:prstTxWarp>
          </a:bodyPr>
          <a:lstStyle/>
          <a:p>
            <a:pPr defTabSz="914400">
              <a:lnSpc>
                <a:spcPct val="80000"/>
              </a:lnSpc>
              <a:spcBef>
                <a:spcPct val="50000"/>
              </a:spcBef>
            </a:pPr>
            <a:r>
              <a:rPr lang="en-US" sz="1500" b="1" smtClean="0">
                <a:solidFill>
                  <a:srgbClr val="7E7E00"/>
                </a:solidFill>
                <a:latin typeface="Arial" charset="0"/>
                <a:ea typeface="Arial Unicode MS"/>
                <a:cs typeface="Arial Unicode MS"/>
              </a:rPr>
              <a:t>CMS dictionary:</a:t>
            </a:r>
          </a:p>
          <a:p>
            <a:pPr defTabSz="914400">
              <a:lnSpc>
                <a:spcPct val="80000"/>
              </a:lnSpc>
              <a:spcBef>
                <a:spcPct val="50000"/>
              </a:spcBef>
            </a:pPr>
            <a:r>
              <a:rPr lang="en-US" sz="1500" b="1" smtClean="0">
                <a:solidFill>
                  <a:srgbClr val="4E020C"/>
                </a:solidFill>
                <a:latin typeface="Arial" charset="0"/>
                <a:ea typeface="Arial Unicode MS"/>
                <a:cs typeface="Arial Unicode MS"/>
              </a:rPr>
              <a:t>CSA </a:t>
            </a:r>
            <a:r>
              <a:rPr lang="en-US" sz="1500" smtClean="0">
                <a:solidFill>
                  <a:srgbClr val="4E020C"/>
                </a:solidFill>
                <a:latin typeface="Arial" charset="0"/>
                <a:ea typeface="Arial Unicode MS"/>
                <a:cs typeface="Arial Unicode MS"/>
              </a:rPr>
              <a:t>– </a:t>
            </a:r>
            <a:r>
              <a:rPr lang="en-US" sz="1500" b="1" smtClean="0">
                <a:solidFill>
                  <a:srgbClr val="4E020C"/>
                </a:solidFill>
                <a:latin typeface="Arial" charset="0"/>
                <a:ea typeface="Arial Unicode MS"/>
                <a:cs typeface="Arial Unicode MS"/>
              </a:rPr>
              <a:t>C</a:t>
            </a:r>
            <a:r>
              <a:rPr lang="en-US" sz="1500" smtClean="0">
                <a:solidFill>
                  <a:srgbClr val="4E020C"/>
                </a:solidFill>
                <a:latin typeface="Arial" charset="0"/>
                <a:ea typeface="Arial Unicode MS"/>
                <a:cs typeface="Arial Unicode MS"/>
              </a:rPr>
              <a:t>omputing, </a:t>
            </a:r>
            <a:r>
              <a:rPr lang="en-US" sz="1500" b="1" smtClean="0">
                <a:solidFill>
                  <a:srgbClr val="4E020C"/>
                </a:solidFill>
                <a:latin typeface="Arial" charset="0"/>
                <a:ea typeface="Arial Unicode MS"/>
                <a:cs typeface="Arial Unicode MS"/>
              </a:rPr>
              <a:t>S</a:t>
            </a:r>
            <a:r>
              <a:rPr lang="en-US" sz="1500" smtClean="0">
                <a:solidFill>
                  <a:srgbClr val="4E020C"/>
                </a:solidFill>
                <a:latin typeface="Arial" charset="0"/>
                <a:ea typeface="Arial Unicode MS"/>
                <a:cs typeface="Arial Unicode MS"/>
              </a:rPr>
              <a:t>oftware and </a:t>
            </a:r>
            <a:r>
              <a:rPr lang="en-US" sz="1500" b="1" smtClean="0">
                <a:solidFill>
                  <a:srgbClr val="4E020C"/>
                </a:solidFill>
                <a:latin typeface="Arial" charset="0"/>
                <a:ea typeface="Arial Unicode MS"/>
                <a:cs typeface="Arial Unicode MS"/>
              </a:rPr>
              <a:t>A</a:t>
            </a:r>
            <a:r>
              <a:rPr lang="en-US" sz="1500" smtClean="0">
                <a:solidFill>
                  <a:srgbClr val="4E020C"/>
                </a:solidFill>
                <a:latin typeface="Arial" charset="0"/>
                <a:ea typeface="Arial Unicode MS"/>
                <a:cs typeface="Arial Unicode MS"/>
              </a:rPr>
              <a:t>nalysis challenge</a:t>
            </a:r>
          </a:p>
          <a:p>
            <a:pPr defTabSz="914400">
              <a:lnSpc>
                <a:spcPct val="80000"/>
              </a:lnSpc>
              <a:spcBef>
                <a:spcPct val="50000"/>
              </a:spcBef>
            </a:pPr>
            <a:r>
              <a:rPr lang="en-US" sz="1500" b="1" smtClean="0">
                <a:solidFill>
                  <a:srgbClr val="4E020C"/>
                </a:solidFill>
                <a:latin typeface="Arial" charset="0"/>
                <a:ea typeface="Arial Unicode MS"/>
                <a:cs typeface="Arial Unicode MS"/>
              </a:rPr>
              <a:t>CCRC </a:t>
            </a:r>
            <a:r>
              <a:rPr lang="en-US" sz="1500" smtClean="0">
                <a:solidFill>
                  <a:srgbClr val="4E020C"/>
                </a:solidFill>
                <a:latin typeface="Arial" charset="0"/>
                <a:ea typeface="Arial Unicode MS"/>
                <a:cs typeface="Arial Unicode MS"/>
              </a:rPr>
              <a:t>– </a:t>
            </a:r>
            <a:r>
              <a:rPr lang="en-US" sz="1500" b="1" smtClean="0">
                <a:solidFill>
                  <a:srgbClr val="4E020C"/>
                </a:solidFill>
                <a:latin typeface="Arial" charset="0"/>
                <a:ea typeface="Arial Unicode MS"/>
                <a:cs typeface="Arial Unicode MS"/>
              </a:rPr>
              <a:t>C</a:t>
            </a:r>
            <a:r>
              <a:rPr lang="en-US" sz="1500" smtClean="0">
                <a:solidFill>
                  <a:srgbClr val="4E020C"/>
                </a:solidFill>
                <a:latin typeface="Arial" charset="0"/>
                <a:ea typeface="Arial Unicode MS"/>
                <a:cs typeface="Arial Unicode MS"/>
              </a:rPr>
              <a:t>ommon </a:t>
            </a:r>
            <a:r>
              <a:rPr lang="en-US" sz="1500" b="1" smtClean="0">
                <a:solidFill>
                  <a:srgbClr val="4E020C"/>
                </a:solidFill>
                <a:latin typeface="Arial" charset="0"/>
                <a:ea typeface="Arial Unicode MS"/>
                <a:cs typeface="Arial Unicode MS"/>
              </a:rPr>
              <a:t>C</a:t>
            </a:r>
            <a:r>
              <a:rPr lang="en-US" sz="1500" smtClean="0">
                <a:solidFill>
                  <a:srgbClr val="4E020C"/>
                </a:solidFill>
                <a:latin typeface="Arial" charset="0"/>
                <a:ea typeface="Arial Unicode MS"/>
                <a:cs typeface="Arial Unicode MS"/>
              </a:rPr>
              <a:t>omputing </a:t>
            </a:r>
            <a:r>
              <a:rPr lang="en-US" sz="1500" b="1" smtClean="0">
                <a:solidFill>
                  <a:srgbClr val="4E020C"/>
                </a:solidFill>
                <a:latin typeface="Arial" charset="0"/>
                <a:ea typeface="Arial Unicode MS"/>
                <a:cs typeface="Arial Unicode MS"/>
              </a:rPr>
              <a:t>R</a:t>
            </a:r>
            <a:r>
              <a:rPr lang="en-US" sz="1500" smtClean="0">
                <a:solidFill>
                  <a:srgbClr val="4E020C"/>
                </a:solidFill>
                <a:latin typeface="Arial" charset="0"/>
                <a:ea typeface="Arial Unicode MS"/>
                <a:cs typeface="Arial Unicode MS"/>
              </a:rPr>
              <a:t>eadiness </a:t>
            </a:r>
            <a:r>
              <a:rPr lang="en-US" sz="1500" b="1" smtClean="0">
                <a:solidFill>
                  <a:srgbClr val="4E020C"/>
                </a:solidFill>
                <a:latin typeface="Arial" charset="0"/>
                <a:ea typeface="Arial Unicode MS"/>
                <a:cs typeface="Arial Unicode MS"/>
              </a:rPr>
              <a:t>C</a:t>
            </a:r>
            <a:r>
              <a:rPr lang="en-US" sz="1500" smtClean="0">
                <a:solidFill>
                  <a:srgbClr val="4E020C"/>
                </a:solidFill>
                <a:latin typeface="Arial" charset="0"/>
                <a:ea typeface="Arial Unicode MS"/>
                <a:cs typeface="Arial Unicode MS"/>
              </a:rPr>
              <a:t>hallenges</a:t>
            </a:r>
          </a:p>
          <a:p>
            <a:pPr defTabSz="914400">
              <a:lnSpc>
                <a:spcPct val="80000"/>
              </a:lnSpc>
              <a:spcBef>
                <a:spcPct val="50000"/>
              </a:spcBef>
            </a:pPr>
            <a:r>
              <a:rPr lang="en-US" sz="1500" b="1" smtClean="0">
                <a:solidFill>
                  <a:srgbClr val="4E020C"/>
                </a:solidFill>
                <a:latin typeface="Arial" charset="0"/>
                <a:ea typeface="Arial Unicode MS"/>
                <a:cs typeface="Arial Unicode MS"/>
              </a:rPr>
              <a:t>MTCC </a:t>
            </a:r>
            <a:r>
              <a:rPr lang="en-US" sz="1500" smtClean="0">
                <a:solidFill>
                  <a:srgbClr val="4E020C"/>
                </a:solidFill>
                <a:latin typeface="Arial" charset="0"/>
                <a:ea typeface="Arial Unicode MS"/>
                <a:cs typeface="Arial Unicode MS"/>
              </a:rPr>
              <a:t>– </a:t>
            </a:r>
            <a:r>
              <a:rPr lang="en-US" sz="1500" b="1" smtClean="0">
                <a:solidFill>
                  <a:srgbClr val="4E020C"/>
                </a:solidFill>
                <a:latin typeface="Arial" charset="0"/>
                <a:ea typeface="Arial Unicode MS"/>
                <a:cs typeface="Arial Unicode MS"/>
              </a:rPr>
              <a:t>M</a:t>
            </a:r>
            <a:r>
              <a:rPr lang="en-US" sz="1500" smtClean="0">
                <a:solidFill>
                  <a:srgbClr val="4E020C"/>
                </a:solidFill>
                <a:latin typeface="Arial" charset="0"/>
                <a:ea typeface="Arial Unicode MS"/>
                <a:cs typeface="Arial Unicode MS"/>
              </a:rPr>
              <a:t>agnet </a:t>
            </a:r>
            <a:r>
              <a:rPr lang="en-US" sz="1500" b="1" smtClean="0">
                <a:solidFill>
                  <a:srgbClr val="4E020C"/>
                </a:solidFill>
                <a:latin typeface="Arial" charset="0"/>
                <a:ea typeface="Arial Unicode MS"/>
                <a:cs typeface="Arial Unicode MS"/>
              </a:rPr>
              <a:t>T</a:t>
            </a:r>
            <a:r>
              <a:rPr lang="en-US" sz="1500" smtClean="0">
                <a:solidFill>
                  <a:srgbClr val="4E020C"/>
                </a:solidFill>
                <a:latin typeface="Arial" charset="0"/>
                <a:ea typeface="Arial Unicode MS"/>
                <a:cs typeface="Arial Unicode MS"/>
              </a:rPr>
              <a:t>est and </a:t>
            </a:r>
            <a:r>
              <a:rPr lang="en-US" sz="1500" b="1" smtClean="0">
                <a:solidFill>
                  <a:srgbClr val="4E020C"/>
                </a:solidFill>
                <a:latin typeface="Arial" charset="0"/>
                <a:ea typeface="Arial Unicode MS"/>
                <a:cs typeface="Arial Unicode MS"/>
              </a:rPr>
              <a:t>C</a:t>
            </a:r>
            <a:r>
              <a:rPr lang="en-US" sz="1500" smtClean="0">
                <a:solidFill>
                  <a:srgbClr val="4E020C"/>
                </a:solidFill>
                <a:latin typeface="Arial" charset="0"/>
                <a:ea typeface="Arial Unicode MS"/>
                <a:cs typeface="Arial Unicode MS"/>
              </a:rPr>
              <a:t>osmic </a:t>
            </a:r>
            <a:r>
              <a:rPr lang="en-US" sz="1500" b="1" smtClean="0">
                <a:solidFill>
                  <a:srgbClr val="4E020C"/>
                </a:solidFill>
                <a:latin typeface="Arial" charset="0"/>
                <a:ea typeface="Arial Unicode MS"/>
                <a:cs typeface="Arial Unicode MS"/>
              </a:rPr>
              <a:t>C</a:t>
            </a:r>
            <a:r>
              <a:rPr lang="en-US" sz="1500" smtClean="0">
                <a:solidFill>
                  <a:srgbClr val="4E020C"/>
                </a:solidFill>
                <a:latin typeface="Arial" charset="0"/>
                <a:ea typeface="Arial Unicode MS"/>
                <a:cs typeface="Arial Unicode MS"/>
              </a:rPr>
              <a:t>hallenge</a:t>
            </a:r>
          </a:p>
          <a:p>
            <a:pPr defTabSz="914400">
              <a:lnSpc>
                <a:spcPct val="80000"/>
              </a:lnSpc>
              <a:spcBef>
                <a:spcPct val="50000"/>
              </a:spcBef>
            </a:pPr>
            <a:r>
              <a:rPr lang="en-US" sz="1500" b="1" smtClean="0">
                <a:solidFill>
                  <a:srgbClr val="4E020C"/>
                </a:solidFill>
                <a:latin typeface="Arial" charset="0"/>
                <a:ea typeface="Arial Unicode MS"/>
                <a:cs typeface="Arial Unicode MS"/>
              </a:rPr>
              <a:t>CRUZET </a:t>
            </a:r>
            <a:r>
              <a:rPr lang="en-US" sz="1500" smtClean="0">
                <a:solidFill>
                  <a:srgbClr val="4E020C"/>
                </a:solidFill>
                <a:latin typeface="Arial" charset="0"/>
                <a:ea typeface="Arial Unicode MS"/>
                <a:cs typeface="Arial Unicode MS"/>
              </a:rPr>
              <a:t>– </a:t>
            </a:r>
            <a:r>
              <a:rPr lang="en-US" sz="1500" b="1" smtClean="0">
                <a:solidFill>
                  <a:srgbClr val="4E020C"/>
                </a:solidFill>
                <a:latin typeface="Arial" charset="0"/>
                <a:ea typeface="Arial Unicode MS"/>
                <a:cs typeface="Arial Unicode MS"/>
              </a:rPr>
              <a:t>C</a:t>
            </a:r>
            <a:r>
              <a:rPr lang="en-US" sz="1500" smtClean="0">
                <a:solidFill>
                  <a:srgbClr val="4E020C"/>
                </a:solidFill>
                <a:latin typeface="Arial" charset="0"/>
                <a:ea typeface="Arial Unicode MS"/>
                <a:cs typeface="Arial Unicode MS"/>
              </a:rPr>
              <a:t>osmic </a:t>
            </a:r>
            <a:r>
              <a:rPr lang="en-US" sz="1500" b="1" smtClean="0">
                <a:solidFill>
                  <a:srgbClr val="4E020C"/>
                </a:solidFill>
                <a:latin typeface="Arial" charset="0"/>
                <a:ea typeface="Arial Unicode MS"/>
                <a:cs typeface="Arial Unicode MS"/>
              </a:rPr>
              <a:t>RU</a:t>
            </a:r>
            <a:r>
              <a:rPr lang="en-US" sz="1500" smtClean="0">
                <a:solidFill>
                  <a:srgbClr val="4E020C"/>
                </a:solidFill>
                <a:latin typeface="Arial" charset="0"/>
                <a:ea typeface="Arial Unicode MS"/>
                <a:cs typeface="Arial Unicode MS"/>
              </a:rPr>
              <a:t>n at</a:t>
            </a:r>
            <a:r>
              <a:rPr lang="en-US" sz="1500" b="1" smtClean="0">
                <a:solidFill>
                  <a:srgbClr val="4E020C"/>
                </a:solidFill>
                <a:latin typeface="Arial" charset="0"/>
                <a:ea typeface="Arial Unicode MS"/>
                <a:cs typeface="Arial Unicode MS"/>
              </a:rPr>
              <a:t> Zero T</a:t>
            </a:r>
            <a:r>
              <a:rPr lang="en-US" sz="1500" smtClean="0">
                <a:solidFill>
                  <a:srgbClr val="4E020C"/>
                </a:solidFill>
                <a:latin typeface="Arial" charset="0"/>
                <a:ea typeface="Arial Unicode MS"/>
                <a:cs typeface="Arial Unicode MS"/>
              </a:rPr>
              <a:t>esla</a:t>
            </a:r>
          </a:p>
        </p:txBody>
      </p:sp>
      <p:sp>
        <p:nvSpPr>
          <p:cNvPr id="16513" name="TextBox 90"/>
          <p:cNvSpPr txBox="1">
            <a:spLocks noChangeArrowheads="1"/>
          </p:cNvSpPr>
          <p:nvPr/>
        </p:nvSpPr>
        <p:spPr bwMode="auto">
          <a:xfrm>
            <a:off x="609600" y="1104900"/>
            <a:ext cx="698500" cy="369888"/>
          </a:xfrm>
          <a:prstGeom prst="rect">
            <a:avLst/>
          </a:prstGeom>
          <a:noFill/>
          <a:ln w="9525">
            <a:noFill/>
            <a:miter lim="800000"/>
            <a:headEnd/>
            <a:tailEnd/>
          </a:ln>
        </p:spPr>
        <p:txBody>
          <a:bodyPr wrap="none">
            <a:prstTxWarp prst="textNoShape">
              <a:avLst/>
            </a:prstTxWarp>
            <a:spAutoFit/>
          </a:bodyPr>
          <a:lstStyle/>
          <a:p>
            <a:pPr defTabSz="914400">
              <a:spcBef>
                <a:spcPct val="50000"/>
              </a:spcBef>
            </a:pPr>
            <a:r>
              <a:rPr lang="en-US" b="1" smtClean="0">
                <a:solidFill>
                  <a:srgbClr val="4E020C"/>
                </a:solidFill>
                <a:latin typeface="Arial" charset="0"/>
                <a:ea typeface="Arial Unicode MS"/>
                <a:cs typeface="Arial Unicode MS"/>
              </a:rPr>
              <a:t>2006</a:t>
            </a:r>
          </a:p>
        </p:txBody>
      </p:sp>
      <p:sp>
        <p:nvSpPr>
          <p:cNvPr id="16514" name="TextBox 91"/>
          <p:cNvSpPr txBox="1">
            <a:spLocks noChangeArrowheads="1"/>
          </p:cNvSpPr>
          <p:nvPr/>
        </p:nvSpPr>
        <p:spPr bwMode="auto">
          <a:xfrm>
            <a:off x="3314700" y="1117600"/>
            <a:ext cx="698500" cy="369888"/>
          </a:xfrm>
          <a:prstGeom prst="rect">
            <a:avLst/>
          </a:prstGeom>
          <a:noFill/>
          <a:ln w="9525">
            <a:noFill/>
            <a:miter lim="800000"/>
            <a:headEnd/>
            <a:tailEnd/>
          </a:ln>
        </p:spPr>
        <p:txBody>
          <a:bodyPr wrap="none">
            <a:prstTxWarp prst="textNoShape">
              <a:avLst/>
            </a:prstTxWarp>
            <a:spAutoFit/>
          </a:bodyPr>
          <a:lstStyle/>
          <a:p>
            <a:pPr defTabSz="914400">
              <a:spcBef>
                <a:spcPct val="50000"/>
              </a:spcBef>
            </a:pPr>
            <a:r>
              <a:rPr lang="en-US" b="1" smtClean="0">
                <a:solidFill>
                  <a:srgbClr val="4E020C"/>
                </a:solidFill>
                <a:latin typeface="Arial" charset="0"/>
                <a:ea typeface="Arial Unicode MS"/>
                <a:cs typeface="Arial Unicode MS"/>
              </a:rPr>
              <a:t>2007</a:t>
            </a:r>
          </a:p>
        </p:txBody>
      </p:sp>
      <p:sp>
        <p:nvSpPr>
          <p:cNvPr id="16515" name="TextBox 92"/>
          <p:cNvSpPr txBox="1">
            <a:spLocks noChangeArrowheads="1"/>
          </p:cNvSpPr>
          <p:nvPr/>
        </p:nvSpPr>
        <p:spPr bwMode="auto">
          <a:xfrm>
            <a:off x="6934200" y="1104900"/>
            <a:ext cx="698500" cy="369888"/>
          </a:xfrm>
          <a:prstGeom prst="rect">
            <a:avLst/>
          </a:prstGeom>
          <a:noFill/>
          <a:ln w="9525">
            <a:noFill/>
            <a:miter lim="800000"/>
            <a:headEnd/>
            <a:tailEnd/>
          </a:ln>
        </p:spPr>
        <p:txBody>
          <a:bodyPr wrap="none">
            <a:prstTxWarp prst="textNoShape">
              <a:avLst/>
            </a:prstTxWarp>
            <a:spAutoFit/>
          </a:bodyPr>
          <a:lstStyle/>
          <a:p>
            <a:pPr defTabSz="914400">
              <a:spcBef>
                <a:spcPct val="50000"/>
              </a:spcBef>
            </a:pPr>
            <a:r>
              <a:rPr lang="en-US" b="1" smtClean="0">
                <a:solidFill>
                  <a:srgbClr val="4E020C"/>
                </a:solidFill>
                <a:latin typeface="Arial" charset="0"/>
                <a:ea typeface="Arial Unicode MS"/>
                <a:cs typeface="Arial Unicode MS"/>
              </a:rPr>
              <a:t>2008</a:t>
            </a:r>
          </a:p>
        </p:txBody>
      </p:sp>
      <p:sp>
        <p:nvSpPr>
          <p:cNvPr id="96" name="Rectangle 95"/>
          <p:cNvSpPr/>
          <p:nvPr/>
        </p:nvSpPr>
        <p:spPr bwMode="auto">
          <a:xfrm>
            <a:off x="368300" y="2882900"/>
            <a:ext cx="1282700" cy="539750"/>
          </a:xfrm>
          <a:prstGeom prst="rect">
            <a:avLst/>
          </a:prstGeom>
          <a:gradFill flip="none" rotWithShape="1">
            <a:gsLst>
              <a:gs pos="0">
                <a:schemeClr val="accent5">
                  <a:alpha val="0"/>
                </a:schemeClr>
              </a:gs>
              <a:gs pos="100000">
                <a:srgbClr val="FFFFFF">
                  <a:alpha val="0"/>
                </a:srgbClr>
              </a:gs>
              <a:gs pos="16000">
                <a:schemeClr val="tx2">
                  <a:lumMod val="60000"/>
                  <a:lumOff val="40000"/>
                </a:schemeClr>
              </a:gs>
              <a:gs pos="82000">
                <a:schemeClr val="tx2">
                  <a:lumMod val="60000"/>
                  <a:lumOff val="40000"/>
                </a:schemeClr>
              </a:gs>
            </a:gsLst>
            <a:lin ang="0" scaled="1"/>
            <a:tileRect/>
          </a:gradFill>
          <a:ln w="9525" cap="flat" cmpd="sng" algn="ctr">
            <a:noFill/>
            <a:prstDash val="solid"/>
            <a:round/>
            <a:headEnd type="none" w="med" len="med"/>
            <a:tailEnd type="none" w="med" len="med"/>
          </a:ln>
          <a:effectLst/>
        </p:spPr>
        <p:txBody>
          <a:bodyPr>
            <a:prstTxWarp prst="textNoShape">
              <a:avLst/>
            </a:prstTxWarp>
            <a:spAutoFit/>
          </a:bodyPr>
          <a:lstStyle/>
          <a:p>
            <a:pPr defTabSz="914400">
              <a:spcBef>
                <a:spcPct val="50000"/>
              </a:spcBef>
            </a:pPr>
            <a:endParaRPr lang="en-US" sz="2000">
              <a:solidFill>
                <a:srgbClr val="4E020C"/>
              </a:solidFill>
              <a:latin typeface="Arial" charset="0"/>
              <a:ea typeface="Arial Unicode MS"/>
              <a:cs typeface="Arial Unicode MS"/>
            </a:endParaRPr>
          </a:p>
        </p:txBody>
      </p:sp>
      <p:sp>
        <p:nvSpPr>
          <p:cNvPr id="97" name="Rectangle 96"/>
          <p:cNvSpPr/>
          <p:nvPr/>
        </p:nvSpPr>
        <p:spPr bwMode="auto">
          <a:xfrm>
            <a:off x="6191250" y="1841500"/>
            <a:ext cx="1123950" cy="539750"/>
          </a:xfrm>
          <a:prstGeom prst="rect">
            <a:avLst/>
          </a:prstGeom>
          <a:gradFill flip="none" rotWithShape="1">
            <a:gsLst>
              <a:gs pos="0">
                <a:schemeClr val="accent5">
                  <a:alpha val="0"/>
                </a:schemeClr>
              </a:gs>
              <a:gs pos="100000">
                <a:srgbClr val="FFFFFF">
                  <a:alpha val="0"/>
                </a:srgbClr>
              </a:gs>
              <a:gs pos="16000">
                <a:srgbClr val="8A9DFF"/>
              </a:gs>
              <a:gs pos="82000">
                <a:srgbClr val="8A9DFF"/>
              </a:gs>
            </a:gsLst>
            <a:lin ang="0" scaled="1"/>
            <a:tileRect/>
          </a:gradFill>
          <a:ln w="9525" cap="flat" cmpd="sng" algn="ctr">
            <a:noFill/>
            <a:prstDash val="solid"/>
            <a:round/>
            <a:headEnd type="none" w="med" len="med"/>
            <a:tailEnd type="none" w="med" len="med"/>
          </a:ln>
          <a:effectLst/>
        </p:spPr>
        <p:txBody>
          <a:bodyPr>
            <a:prstTxWarp prst="textNoShape">
              <a:avLst/>
            </a:prstTxWarp>
            <a:spAutoFit/>
          </a:bodyPr>
          <a:lstStyle/>
          <a:p>
            <a:pPr defTabSz="914400">
              <a:spcBef>
                <a:spcPct val="50000"/>
              </a:spcBef>
            </a:pPr>
            <a:endParaRPr lang="en-US" sz="2000">
              <a:solidFill>
                <a:srgbClr val="4E020C"/>
              </a:solidFill>
              <a:latin typeface="Arial" charset="0"/>
              <a:ea typeface="Arial Unicode MS"/>
              <a:cs typeface="Arial Unicode MS"/>
            </a:endParaRPr>
          </a:p>
        </p:txBody>
      </p:sp>
      <p:sp>
        <p:nvSpPr>
          <p:cNvPr id="98" name="Rectangle 97"/>
          <p:cNvSpPr/>
          <p:nvPr/>
        </p:nvSpPr>
        <p:spPr bwMode="auto">
          <a:xfrm>
            <a:off x="3009900" y="1841500"/>
            <a:ext cx="1460500" cy="539750"/>
          </a:xfrm>
          <a:prstGeom prst="rect">
            <a:avLst/>
          </a:prstGeom>
          <a:gradFill flip="none" rotWithShape="1">
            <a:gsLst>
              <a:gs pos="0">
                <a:schemeClr val="accent5">
                  <a:alpha val="0"/>
                </a:schemeClr>
              </a:gs>
              <a:gs pos="100000">
                <a:srgbClr val="FFFFFF">
                  <a:alpha val="0"/>
                </a:srgbClr>
              </a:gs>
              <a:gs pos="16000">
                <a:srgbClr val="8A9DFF"/>
              </a:gs>
              <a:gs pos="82000">
                <a:srgbClr val="8A9DFF"/>
              </a:gs>
            </a:gsLst>
            <a:lin ang="0" scaled="1"/>
            <a:tileRect/>
          </a:gradFill>
          <a:ln w="9525" cap="flat" cmpd="sng" algn="ctr">
            <a:noFill/>
            <a:prstDash val="solid"/>
            <a:round/>
            <a:headEnd type="none" w="med" len="med"/>
            <a:tailEnd type="none" w="med" len="med"/>
          </a:ln>
          <a:effectLst/>
        </p:spPr>
        <p:txBody>
          <a:bodyPr>
            <a:prstTxWarp prst="textNoShape">
              <a:avLst/>
            </a:prstTxWarp>
            <a:spAutoFit/>
          </a:bodyPr>
          <a:lstStyle/>
          <a:p>
            <a:pPr defTabSz="914400">
              <a:spcBef>
                <a:spcPct val="50000"/>
              </a:spcBef>
            </a:pPr>
            <a:endParaRPr lang="en-US" sz="2000">
              <a:solidFill>
                <a:srgbClr val="4E020C"/>
              </a:solidFill>
              <a:latin typeface="Arial" charset="0"/>
              <a:ea typeface="Arial Unicode MS"/>
              <a:cs typeface="Arial Unicode MS"/>
            </a:endParaRPr>
          </a:p>
        </p:txBody>
      </p:sp>
      <p:sp>
        <p:nvSpPr>
          <p:cNvPr id="16519" name="TextBox 67"/>
          <p:cNvSpPr txBox="1">
            <a:spLocks noChangeArrowheads="1"/>
          </p:cNvSpPr>
          <p:nvPr/>
        </p:nvSpPr>
        <p:spPr bwMode="auto">
          <a:xfrm>
            <a:off x="3308350" y="1936750"/>
            <a:ext cx="835025" cy="338138"/>
          </a:xfrm>
          <a:prstGeom prst="rect">
            <a:avLst/>
          </a:prstGeom>
          <a:noFill/>
          <a:ln w="9525">
            <a:noFill/>
            <a:miter lim="800000"/>
            <a:headEnd/>
            <a:tailEnd/>
          </a:ln>
        </p:spPr>
        <p:txBody>
          <a:bodyPr wrap="none">
            <a:prstTxWarp prst="textNoShape">
              <a:avLst/>
            </a:prstTxWarp>
            <a:spAutoFit/>
          </a:bodyPr>
          <a:lstStyle/>
          <a:p>
            <a:pPr defTabSz="914400">
              <a:spcBef>
                <a:spcPct val="50000"/>
              </a:spcBef>
            </a:pPr>
            <a:r>
              <a:rPr lang="en-US" sz="1600" smtClean="0">
                <a:solidFill>
                  <a:srgbClr val="4E020C"/>
                </a:solidFill>
                <a:latin typeface="Arial" charset="0"/>
                <a:ea typeface="Arial Unicode MS"/>
                <a:cs typeface="Arial Unicode MS"/>
              </a:rPr>
              <a:t>CSA07</a:t>
            </a:r>
          </a:p>
        </p:txBody>
      </p:sp>
      <p:sp>
        <p:nvSpPr>
          <p:cNvPr id="16520" name="TextBox 71"/>
          <p:cNvSpPr txBox="1">
            <a:spLocks noChangeArrowheads="1"/>
          </p:cNvSpPr>
          <p:nvPr/>
        </p:nvSpPr>
        <p:spPr bwMode="auto">
          <a:xfrm>
            <a:off x="6208713" y="1809750"/>
            <a:ext cx="1062037" cy="584200"/>
          </a:xfrm>
          <a:prstGeom prst="rect">
            <a:avLst/>
          </a:prstGeom>
          <a:noFill/>
          <a:ln w="9525">
            <a:noFill/>
            <a:miter lim="800000"/>
            <a:headEnd/>
            <a:tailEnd/>
          </a:ln>
        </p:spPr>
        <p:txBody>
          <a:bodyPr>
            <a:prstTxWarp prst="textNoShape">
              <a:avLst/>
            </a:prstTxWarp>
            <a:spAutoFit/>
          </a:bodyPr>
          <a:lstStyle/>
          <a:p>
            <a:pPr algn="ctr" defTabSz="914400">
              <a:spcBef>
                <a:spcPct val="50000"/>
              </a:spcBef>
            </a:pPr>
            <a:r>
              <a:rPr lang="en-US" sz="1600" smtClean="0">
                <a:solidFill>
                  <a:srgbClr val="4E020C"/>
                </a:solidFill>
                <a:latin typeface="Arial" charset="0"/>
                <a:ea typeface="Arial Unicode MS"/>
                <a:cs typeface="Arial Unicode MS"/>
              </a:rPr>
              <a:t>CSA08 CCRC08</a:t>
            </a:r>
          </a:p>
        </p:txBody>
      </p:sp>
      <p:sp>
        <p:nvSpPr>
          <p:cNvPr id="16521" name="TextBox 60"/>
          <p:cNvSpPr txBox="1">
            <a:spLocks noChangeArrowheads="1"/>
          </p:cNvSpPr>
          <p:nvPr/>
        </p:nvSpPr>
        <p:spPr bwMode="auto">
          <a:xfrm>
            <a:off x="582613" y="2984500"/>
            <a:ext cx="777875" cy="338138"/>
          </a:xfrm>
          <a:prstGeom prst="rect">
            <a:avLst/>
          </a:prstGeom>
          <a:noFill/>
          <a:ln w="9525">
            <a:noFill/>
            <a:miter lim="800000"/>
            <a:headEnd/>
            <a:tailEnd/>
          </a:ln>
        </p:spPr>
        <p:txBody>
          <a:bodyPr wrap="none">
            <a:prstTxWarp prst="textNoShape">
              <a:avLst/>
            </a:prstTxWarp>
            <a:spAutoFit/>
          </a:bodyPr>
          <a:lstStyle/>
          <a:p>
            <a:pPr defTabSz="914400">
              <a:spcBef>
                <a:spcPct val="50000"/>
              </a:spcBef>
            </a:pPr>
            <a:r>
              <a:rPr lang="en-US" sz="1600" smtClean="0">
                <a:solidFill>
                  <a:srgbClr val="4E020C"/>
                </a:solidFill>
                <a:latin typeface="Arial" charset="0"/>
                <a:ea typeface="Arial Unicode MS"/>
                <a:cs typeface="Arial Unicode MS"/>
              </a:rPr>
              <a:t>MTCC</a:t>
            </a:r>
          </a:p>
        </p:txBody>
      </p:sp>
      <p:sp>
        <p:nvSpPr>
          <p:cNvPr id="100" name="Rectangle 99"/>
          <p:cNvSpPr/>
          <p:nvPr/>
        </p:nvSpPr>
        <p:spPr bwMode="auto">
          <a:xfrm>
            <a:off x="3263900" y="4305300"/>
            <a:ext cx="254000" cy="540000"/>
          </a:xfrm>
          <a:prstGeom prst="rect">
            <a:avLst/>
          </a:prstGeom>
          <a:gradFill flip="none" rotWithShape="1">
            <a:gsLst>
              <a:gs pos="13000">
                <a:schemeClr val="accent5">
                  <a:alpha val="0"/>
                </a:schemeClr>
              </a:gs>
              <a:gs pos="74000">
                <a:srgbClr val="FFFFFF">
                  <a:alpha val="0"/>
                </a:srgbClr>
              </a:gs>
              <a:gs pos="38000">
                <a:schemeClr val="tx2">
                  <a:lumMod val="60000"/>
                  <a:lumOff val="40000"/>
                </a:schemeClr>
              </a:gs>
              <a:gs pos="45000">
                <a:schemeClr val="tx2">
                  <a:lumMod val="60000"/>
                  <a:lumOff val="40000"/>
                </a:schemeClr>
              </a:gs>
            </a:gsLst>
            <a:lin ang="0" scaled="1"/>
            <a:tileRect/>
          </a:gradFill>
          <a:ln w="9525" cap="flat" cmpd="sng" algn="ctr">
            <a:noFill/>
            <a:prstDash val="solid"/>
            <a:round/>
            <a:headEnd type="none" w="med" len="med"/>
            <a:tailEnd type="none" w="med" len="med"/>
          </a:ln>
          <a:effectLst/>
        </p:spPr>
        <p:txBody>
          <a:bodyPr>
            <a:prstTxWarp prst="textNoShape">
              <a:avLst/>
            </a:prstTxWarp>
            <a:spAutoFit/>
          </a:bodyPr>
          <a:lstStyle/>
          <a:p>
            <a:pPr defTabSz="914400">
              <a:spcBef>
                <a:spcPct val="50000"/>
              </a:spcBef>
            </a:pPr>
            <a:endParaRPr lang="en-US" sz="2000">
              <a:solidFill>
                <a:srgbClr val="4E020C"/>
              </a:solidFill>
              <a:latin typeface="Arial" charset="0"/>
              <a:ea typeface="Arial Unicode MS"/>
              <a:cs typeface="Arial Unicode MS"/>
            </a:endParaRPr>
          </a:p>
        </p:txBody>
      </p:sp>
      <p:sp>
        <p:nvSpPr>
          <p:cNvPr id="101" name="Rectangle 100"/>
          <p:cNvSpPr/>
          <p:nvPr/>
        </p:nvSpPr>
        <p:spPr bwMode="auto">
          <a:xfrm>
            <a:off x="3517900" y="4305300"/>
            <a:ext cx="254000" cy="540000"/>
          </a:xfrm>
          <a:prstGeom prst="rect">
            <a:avLst/>
          </a:prstGeom>
          <a:gradFill flip="none" rotWithShape="1">
            <a:gsLst>
              <a:gs pos="13000">
                <a:schemeClr val="accent5">
                  <a:alpha val="0"/>
                </a:schemeClr>
              </a:gs>
              <a:gs pos="74000">
                <a:srgbClr val="FFFFFF">
                  <a:alpha val="0"/>
                </a:srgbClr>
              </a:gs>
              <a:gs pos="38000">
                <a:schemeClr val="tx2">
                  <a:lumMod val="60000"/>
                  <a:lumOff val="40000"/>
                </a:schemeClr>
              </a:gs>
              <a:gs pos="45000">
                <a:schemeClr val="tx2">
                  <a:lumMod val="60000"/>
                  <a:lumOff val="40000"/>
                </a:schemeClr>
              </a:gs>
            </a:gsLst>
            <a:lin ang="0" scaled="1"/>
            <a:tileRect/>
          </a:gradFill>
          <a:ln w="9525" cap="flat" cmpd="sng" algn="ctr">
            <a:noFill/>
            <a:prstDash val="solid"/>
            <a:round/>
            <a:headEnd type="none" w="med" len="med"/>
            <a:tailEnd type="none" w="med" len="med"/>
          </a:ln>
          <a:effectLst/>
        </p:spPr>
        <p:txBody>
          <a:bodyPr>
            <a:prstTxWarp prst="textNoShape">
              <a:avLst/>
            </a:prstTxWarp>
            <a:spAutoFit/>
          </a:bodyPr>
          <a:lstStyle/>
          <a:p>
            <a:pPr defTabSz="914400">
              <a:spcBef>
                <a:spcPct val="50000"/>
              </a:spcBef>
            </a:pPr>
            <a:endParaRPr lang="en-US" sz="2000">
              <a:solidFill>
                <a:srgbClr val="4E020C"/>
              </a:solidFill>
              <a:latin typeface="Arial" charset="0"/>
              <a:ea typeface="Arial Unicode MS"/>
              <a:cs typeface="Arial Unicode MS"/>
            </a:endParaRPr>
          </a:p>
        </p:txBody>
      </p:sp>
      <p:sp>
        <p:nvSpPr>
          <p:cNvPr id="102" name="Rectangle 101"/>
          <p:cNvSpPr/>
          <p:nvPr/>
        </p:nvSpPr>
        <p:spPr bwMode="auto">
          <a:xfrm>
            <a:off x="3759200" y="4305300"/>
            <a:ext cx="254000" cy="540000"/>
          </a:xfrm>
          <a:prstGeom prst="rect">
            <a:avLst/>
          </a:prstGeom>
          <a:gradFill flip="none" rotWithShape="1">
            <a:gsLst>
              <a:gs pos="13000">
                <a:schemeClr val="accent5">
                  <a:alpha val="0"/>
                </a:schemeClr>
              </a:gs>
              <a:gs pos="74000">
                <a:srgbClr val="FFFFFF">
                  <a:alpha val="0"/>
                </a:srgbClr>
              </a:gs>
              <a:gs pos="38000">
                <a:schemeClr val="tx2">
                  <a:lumMod val="60000"/>
                  <a:lumOff val="40000"/>
                </a:schemeClr>
              </a:gs>
              <a:gs pos="45000">
                <a:schemeClr val="tx2">
                  <a:lumMod val="60000"/>
                  <a:lumOff val="40000"/>
                </a:schemeClr>
              </a:gs>
            </a:gsLst>
            <a:lin ang="0" scaled="1"/>
            <a:tileRect/>
          </a:gradFill>
          <a:ln w="9525" cap="flat" cmpd="sng" algn="ctr">
            <a:noFill/>
            <a:prstDash val="solid"/>
            <a:round/>
            <a:headEnd type="none" w="med" len="med"/>
            <a:tailEnd type="none" w="med" len="med"/>
          </a:ln>
          <a:effectLst/>
        </p:spPr>
        <p:txBody>
          <a:bodyPr>
            <a:prstTxWarp prst="textNoShape">
              <a:avLst/>
            </a:prstTxWarp>
            <a:spAutoFit/>
          </a:bodyPr>
          <a:lstStyle/>
          <a:p>
            <a:pPr defTabSz="914400">
              <a:spcBef>
                <a:spcPct val="50000"/>
              </a:spcBef>
            </a:pPr>
            <a:endParaRPr lang="en-US" sz="2000">
              <a:solidFill>
                <a:srgbClr val="4E020C"/>
              </a:solidFill>
              <a:latin typeface="Arial" charset="0"/>
              <a:ea typeface="Arial Unicode MS"/>
              <a:cs typeface="Arial Unicode MS"/>
            </a:endParaRPr>
          </a:p>
        </p:txBody>
      </p:sp>
      <p:sp>
        <p:nvSpPr>
          <p:cNvPr id="103" name="Rectangle 102"/>
          <p:cNvSpPr/>
          <p:nvPr/>
        </p:nvSpPr>
        <p:spPr bwMode="auto">
          <a:xfrm>
            <a:off x="4279900" y="4305300"/>
            <a:ext cx="254000" cy="540000"/>
          </a:xfrm>
          <a:prstGeom prst="rect">
            <a:avLst/>
          </a:prstGeom>
          <a:gradFill flip="none" rotWithShape="1">
            <a:gsLst>
              <a:gs pos="13000">
                <a:schemeClr val="accent5">
                  <a:alpha val="0"/>
                </a:schemeClr>
              </a:gs>
              <a:gs pos="74000">
                <a:srgbClr val="FFFFFF">
                  <a:alpha val="0"/>
                </a:srgbClr>
              </a:gs>
              <a:gs pos="38000">
                <a:schemeClr val="tx2">
                  <a:lumMod val="60000"/>
                  <a:lumOff val="40000"/>
                </a:schemeClr>
              </a:gs>
              <a:gs pos="45000">
                <a:schemeClr val="tx2">
                  <a:lumMod val="60000"/>
                  <a:lumOff val="40000"/>
                </a:schemeClr>
              </a:gs>
            </a:gsLst>
            <a:lin ang="0" scaled="1"/>
            <a:tileRect/>
          </a:gradFill>
          <a:ln w="9525" cap="flat" cmpd="sng" algn="ctr">
            <a:noFill/>
            <a:prstDash val="solid"/>
            <a:round/>
            <a:headEnd type="none" w="med" len="med"/>
            <a:tailEnd type="none" w="med" len="med"/>
          </a:ln>
          <a:effectLst/>
        </p:spPr>
        <p:txBody>
          <a:bodyPr>
            <a:prstTxWarp prst="textNoShape">
              <a:avLst/>
            </a:prstTxWarp>
            <a:spAutoFit/>
          </a:bodyPr>
          <a:lstStyle/>
          <a:p>
            <a:pPr defTabSz="914400">
              <a:spcBef>
                <a:spcPct val="50000"/>
              </a:spcBef>
            </a:pPr>
            <a:endParaRPr lang="en-US" sz="2000">
              <a:solidFill>
                <a:srgbClr val="4E020C"/>
              </a:solidFill>
              <a:latin typeface="Arial" charset="0"/>
              <a:ea typeface="Arial Unicode MS"/>
              <a:cs typeface="Arial Unicode MS"/>
            </a:endParaRPr>
          </a:p>
        </p:txBody>
      </p:sp>
      <p:sp>
        <p:nvSpPr>
          <p:cNvPr id="104" name="Rectangle 103"/>
          <p:cNvSpPr/>
          <p:nvPr/>
        </p:nvSpPr>
        <p:spPr bwMode="auto">
          <a:xfrm>
            <a:off x="4902200" y="4305300"/>
            <a:ext cx="254000" cy="540000"/>
          </a:xfrm>
          <a:prstGeom prst="rect">
            <a:avLst/>
          </a:prstGeom>
          <a:gradFill flip="none" rotWithShape="1">
            <a:gsLst>
              <a:gs pos="13000">
                <a:schemeClr val="accent5">
                  <a:alpha val="0"/>
                </a:schemeClr>
              </a:gs>
              <a:gs pos="74000">
                <a:srgbClr val="FFFFFF">
                  <a:alpha val="0"/>
                </a:srgbClr>
              </a:gs>
              <a:gs pos="38000">
                <a:schemeClr val="tx2">
                  <a:lumMod val="60000"/>
                  <a:lumOff val="40000"/>
                </a:schemeClr>
              </a:gs>
              <a:gs pos="45000">
                <a:schemeClr val="tx2">
                  <a:lumMod val="60000"/>
                  <a:lumOff val="40000"/>
                </a:schemeClr>
              </a:gs>
            </a:gsLst>
            <a:lin ang="0" scaled="1"/>
            <a:tileRect/>
          </a:gradFill>
          <a:ln w="9525" cap="flat" cmpd="sng" algn="ctr">
            <a:noFill/>
            <a:prstDash val="solid"/>
            <a:round/>
            <a:headEnd type="none" w="med" len="med"/>
            <a:tailEnd type="none" w="med" len="med"/>
          </a:ln>
          <a:effectLst/>
        </p:spPr>
        <p:txBody>
          <a:bodyPr>
            <a:prstTxWarp prst="textNoShape">
              <a:avLst/>
            </a:prstTxWarp>
            <a:spAutoFit/>
          </a:bodyPr>
          <a:lstStyle/>
          <a:p>
            <a:pPr defTabSz="914400">
              <a:spcBef>
                <a:spcPct val="50000"/>
              </a:spcBef>
            </a:pPr>
            <a:endParaRPr lang="en-US" sz="2000">
              <a:solidFill>
                <a:srgbClr val="4E020C"/>
              </a:solidFill>
              <a:latin typeface="Arial" charset="0"/>
              <a:ea typeface="Arial Unicode MS"/>
              <a:cs typeface="Arial Unicode MS"/>
            </a:endParaRPr>
          </a:p>
        </p:txBody>
      </p:sp>
      <p:sp>
        <p:nvSpPr>
          <p:cNvPr id="105" name="Rectangle 104"/>
          <p:cNvSpPr/>
          <p:nvPr/>
        </p:nvSpPr>
        <p:spPr bwMode="auto">
          <a:xfrm>
            <a:off x="4000500" y="4305300"/>
            <a:ext cx="254000" cy="540000"/>
          </a:xfrm>
          <a:prstGeom prst="rect">
            <a:avLst/>
          </a:prstGeom>
          <a:gradFill flip="none" rotWithShape="1">
            <a:gsLst>
              <a:gs pos="13000">
                <a:schemeClr val="accent5">
                  <a:alpha val="0"/>
                </a:schemeClr>
              </a:gs>
              <a:gs pos="74000">
                <a:srgbClr val="FFFFFF">
                  <a:alpha val="0"/>
                </a:srgbClr>
              </a:gs>
              <a:gs pos="38000">
                <a:schemeClr val="tx2">
                  <a:lumMod val="60000"/>
                  <a:lumOff val="40000"/>
                </a:schemeClr>
              </a:gs>
              <a:gs pos="45000">
                <a:schemeClr val="tx2">
                  <a:lumMod val="60000"/>
                  <a:lumOff val="40000"/>
                </a:schemeClr>
              </a:gs>
            </a:gsLst>
            <a:lin ang="0" scaled="1"/>
            <a:tileRect/>
          </a:gradFill>
          <a:ln w="9525" cap="flat" cmpd="sng" algn="ctr">
            <a:noFill/>
            <a:prstDash val="solid"/>
            <a:round/>
            <a:headEnd type="none" w="med" len="med"/>
            <a:tailEnd type="none" w="med" len="med"/>
          </a:ln>
          <a:effectLst/>
        </p:spPr>
        <p:txBody>
          <a:bodyPr>
            <a:prstTxWarp prst="textNoShape">
              <a:avLst/>
            </a:prstTxWarp>
            <a:spAutoFit/>
          </a:bodyPr>
          <a:lstStyle/>
          <a:p>
            <a:pPr defTabSz="914400">
              <a:spcBef>
                <a:spcPct val="50000"/>
              </a:spcBef>
            </a:pPr>
            <a:endParaRPr lang="en-US" sz="2000">
              <a:solidFill>
                <a:srgbClr val="4E020C"/>
              </a:solidFill>
              <a:latin typeface="Arial" charset="0"/>
              <a:ea typeface="Arial Unicode MS"/>
              <a:cs typeface="Arial Unicode MS"/>
            </a:endParaRPr>
          </a:p>
        </p:txBody>
      </p:sp>
      <p:sp>
        <p:nvSpPr>
          <p:cNvPr id="106" name="Rectangle 105"/>
          <p:cNvSpPr/>
          <p:nvPr/>
        </p:nvSpPr>
        <p:spPr bwMode="auto">
          <a:xfrm>
            <a:off x="6070600" y="4305300"/>
            <a:ext cx="254000" cy="540000"/>
          </a:xfrm>
          <a:prstGeom prst="rect">
            <a:avLst/>
          </a:prstGeom>
          <a:gradFill flip="none" rotWithShape="1">
            <a:gsLst>
              <a:gs pos="13000">
                <a:schemeClr val="accent5">
                  <a:alpha val="0"/>
                </a:schemeClr>
              </a:gs>
              <a:gs pos="74000">
                <a:srgbClr val="FFFFFF">
                  <a:alpha val="0"/>
                </a:srgbClr>
              </a:gs>
              <a:gs pos="38000">
                <a:schemeClr val="tx2">
                  <a:lumMod val="60000"/>
                  <a:lumOff val="40000"/>
                </a:schemeClr>
              </a:gs>
              <a:gs pos="45000">
                <a:schemeClr val="tx2">
                  <a:lumMod val="60000"/>
                  <a:lumOff val="40000"/>
                </a:schemeClr>
              </a:gs>
            </a:gsLst>
            <a:lin ang="0" scaled="1"/>
            <a:tileRect/>
          </a:gradFill>
          <a:ln w="9525" cap="flat" cmpd="sng" algn="ctr">
            <a:noFill/>
            <a:prstDash val="solid"/>
            <a:round/>
            <a:headEnd type="none" w="med" len="med"/>
            <a:tailEnd type="none" w="med" len="med"/>
          </a:ln>
          <a:effectLst/>
        </p:spPr>
        <p:txBody>
          <a:bodyPr>
            <a:prstTxWarp prst="textNoShape">
              <a:avLst/>
            </a:prstTxWarp>
            <a:spAutoFit/>
          </a:bodyPr>
          <a:lstStyle/>
          <a:p>
            <a:pPr defTabSz="914400">
              <a:spcBef>
                <a:spcPct val="50000"/>
              </a:spcBef>
            </a:pPr>
            <a:endParaRPr lang="en-US" sz="2000">
              <a:solidFill>
                <a:srgbClr val="4E020C"/>
              </a:solidFill>
              <a:latin typeface="Arial" charset="0"/>
              <a:ea typeface="Arial Unicode MS"/>
              <a:cs typeface="Arial Unicode MS"/>
            </a:endParaRPr>
          </a:p>
        </p:txBody>
      </p:sp>
      <p:sp>
        <p:nvSpPr>
          <p:cNvPr id="16543" name="TextBox 63"/>
          <p:cNvSpPr txBox="1">
            <a:spLocks noChangeArrowheads="1"/>
          </p:cNvSpPr>
          <p:nvPr/>
        </p:nvSpPr>
        <p:spPr bwMode="auto">
          <a:xfrm>
            <a:off x="4354513" y="4432300"/>
            <a:ext cx="1314450" cy="338138"/>
          </a:xfrm>
          <a:prstGeom prst="rect">
            <a:avLst/>
          </a:prstGeom>
          <a:noFill/>
          <a:ln w="9525">
            <a:noFill/>
            <a:miter lim="800000"/>
            <a:headEnd/>
            <a:tailEnd/>
          </a:ln>
        </p:spPr>
        <p:txBody>
          <a:bodyPr wrap="none">
            <a:prstTxWarp prst="textNoShape">
              <a:avLst/>
            </a:prstTxWarp>
            <a:spAutoFit/>
          </a:bodyPr>
          <a:lstStyle/>
          <a:p>
            <a:pPr defTabSz="914400">
              <a:spcBef>
                <a:spcPct val="50000"/>
              </a:spcBef>
            </a:pPr>
            <a:r>
              <a:rPr lang="en-US" sz="1600" smtClean="0">
                <a:solidFill>
                  <a:srgbClr val="4E020C"/>
                </a:solidFill>
                <a:latin typeface="Arial" charset="0"/>
                <a:ea typeface="Arial Unicode MS"/>
                <a:cs typeface="Arial Unicode MS"/>
              </a:rPr>
              <a:t>Global Runs</a:t>
            </a:r>
          </a:p>
        </p:txBody>
      </p:sp>
      <p:sp>
        <p:nvSpPr>
          <p:cNvPr id="107" name="Rectangle 106"/>
          <p:cNvSpPr/>
          <p:nvPr/>
        </p:nvSpPr>
        <p:spPr bwMode="auto">
          <a:xfrm>
            <a:off x="6616700" y="4305300"/>
            <a:ext cx="381000" cy="540000"/>
          </a:xfrm>
          <a:prstGeom prst="rect">
            <a:avLst/>
          </a:prstGeom>
          <a:gradFill flip="none" rotWithShape="1">
            <a:gsLst>
              <a:gs pos="13000">
                <a:schemeClr val="accent5">
                  <a:alpha val="0"/>
                </a:schemeClr>
              </a:gs>
              <a:gs pos="74000">
                <a:srgbClr val="FFFFFF">
                  <a:alpha val="0"/>
                </a:srgbClr>
              </a:gs>
              <a:gs pos="32000">
                <a:schemeClr val="tx2">
                  <a:lumMod val="60000"/>
                  <a:lumOff val="40000"/>
                </a:schemeClr>
              </a:gs>
              <a:gs pos="54000">
                <a:schemeClr val="tx2">
                  <a:lumMod val="60000"/>
                  <a:lumOff val="40000"/>
                </a:schemeClr>
              </a:gs>
            </a:gsLst>
            <a:lin ang="0" scaled="1"/>
            <a:tileRect/>
          </a:gradFill>
          <a:ln w="9525" cap="flat" cmpd="sng" algn="ctr">
            <a:noFill/>
            <a:prstDash val="solid"/>
            <a:round/>
            <a:headEnd type="none" w="med" len="med"/>
            <a:tailEnd type="none" w="med" len="med"/>
          </a:ln>
          <a:effectLst/>
        </p:spPr>
        <p:txBody>
          <a:bodyPr>
            <a:prstTxWarp prst="textNoShape">
              <a:avLst/>
            </a:prstTxWarp>
            <a:spAutoFit/>
          </a:bodyPr>
          <a:lstStyle/>
          <a:p>
            <a:pPr defTabSz="914400">
              <a:spcBef>
                <a:spcPct val="50000"/>
              </a:spcBef>
            </a:pPr>
            <a:endParaRPr lang="en-US" sz="2000">
              <a:solidFill>
                <a:srgbClr val="4E020C"/>
              </a:solidFill>
              <a:latin typeface="Arial" charset="0"/>
              <a:ea typeface="Arial Unicode MS"/>
              <a:cs typeface="Arial Unicode MS"/>
            </a:endParaRPr>
          </a:p>
        </p:txBody>
      </p:sp>
      <p:sp>
        <p:nvSpPr>
          <p:cNvPr id="108" name="Rectangle 107"/>
          <p:cNvSpPr/>
          <p:nvPr/>
        </p:nvSpPr>
        <p:spPr bwMode="auto">
          <a:xfrm>
            <a:off x="6832600" y="4305300"/>
            <a:ext cx="381000" cy="540000"/>
          </a:xfrm>
          <a:prstGeom prst="rect">
            <a:avLst/>
          </a:prstGeom>
          <a:gradFill flip="none" rotWithShape="1">
            <a:gsLst>
              <a:gs pos="13000">
                <a:schemeClr val="accent5">
                  <a:alpha val="0"/>
                </a:schemeClr>
              </a:gs>
              <a:gs pos="74000">
                <a:srgbClr val="FFFFFF">
                  <a:alpha val="0"/>
                </a:srgbClr>
              </a:gs>
              <a:gs pos="32000">
                <a:schemeClr val="tx2">
                  <a:lumMod val="60000"/>
                  <a:lumOff val="40000"/>
                </a:schemeClr>
              </a:gs>
              <a:gs pos="54000">
                <a:schemeClr val="tx2">
                  <a:lumMod val="60000"/>
                  <a:lumOff val="40000"/>
                </a:schemeClr>
              </a:gs>
            </a:gsLst>
            <a:lin ang="0" scaled="1"/>
            <a:tileRect/>
          </a:gradFill>
          <a:ln w="9525" cap="flat" cmpd="sng" algn="ctr">
            <a:noFill/>
            <a:prstDash val="solid"/>
            <a:round/>
            <a:headEnd type="none" w="med" len="med"/>
            <a:tailEnd type="none" w="med" len="med"/>
          </a:ln>
          <a:effectLst/>
        </p:spPr>
        <p:txBody>
          <a:bodyPr>
            <a:prstTxWarp prst="textNoShape">
              <a:avLst/>
            </a:prstTxWarp>
            <a:spAutoFit/>
          </a:bodyPr>
          <a:lstStyle/>
          <a:p>
            <a:pPr defTabSz="914400">
              <a:spcBef>
                <a:spcPct val="50000"/>
              </a:spcBef>
            </a:pPr>
            <a:endParaRPr lang="en-US" sz="2000">
              <a:solidFill>
                <a:srgbClr val="4E020C"/>
              </a:solidFill>
              <a:latin typeface="Arial" charset="0"/>
              <a:ea typeface="Arial Unicode MS"/>
              <a:cs typeface="Arial Unicode MS"/>
            </a:endParaRPr>
          </a:p>
        </p:txBody>
      </p:sp>
      <p:sp>
        <p:nvSpPr>
          <p:cNvPr id="109" name="Rectangle 108"/>
          <p:cNvSpPr/>
          <p:nvPr/>
        </p:nvSpPr>
        <p:spPr bwMode="auto">
          <a:xfrm>
            <a:off x="7086600" y="4305300"/>
            <a:ext cx="381000" cy="540000"/>
          </a:xfrm>
          <a:prstGeom prst="rect">
            <a:avLst/>
          </a:prstGeom>
          <a:gradFill flip="none" rotWithShape="1">
            <a:gsLst>
              <a:gs pos="13000">
                <a:schemeClr val="accent5">
                  <a:alpha val="0"/>
                </a:schemeClr>
              </a:gs>
              <a:gs pos="74000">
                <a:srgbClr val="FFFFFF">
                  <a:alpha val="0"/>
                </a:srgbClr>
              </a:gs>
              <a:gs pos="32000">
                <a:schemeClr val="tx2">
                  <a:lumMod val="60000"/>
                  <a:lumOff val="40000"/>
                </a:schemeClr>
              </a:gs>
              <a:gs pos="54000">
                <a:schemeClr val="tx2">
                  <a:lumMod val="60000"/>
                  <a:lumOff val="40000"/>
                </a:schemeClr>
              </a:gs>
            </a:gsLst>
            <a:lin ang="0" scaled="1"/>
            <a:tileRect/>
          </a:gradFill>
          <a:ln w="9525" cap="flat" cmpd="sng" algn="ctr">
            <a:noFill/>
            <a:prstDash val="solid"/>
            <a:round/>
            <a:headEnd type="none" w="med" len="med"/>
            <a:tailEnd type="none" w="med" len="med"/>
          </a:ln>
          <a:effectLst/>
        </p:spPr>
        <p:txBody>
          <a:bodyPr>
            <a:prstTxWarp prst="textNoShape">
              <a:avLst/>
            </a:prstTxWarp>
            <a:spAutoFit/>
          </a:bodyPr>
          <a:lstStyle/>
          <a:p>
            <a:pPr defTabSz="914400">
              <a:spcBef>
                <a:spcPct val="50000"/>
              </a:spcBef>
            </a:pPr>
            <a:endParaRPr lang="en-US" sz="2000">
              <a:solidFill>
                <a:srgbClr val="4E020C"/>
              </a:solidFill>
              <a:latin typeface="Arial" charset="0"/>
              <a:ea typeface="Arial Unicode MS"/>
              <a:cs typeface="Arial Unicode MS"/>
            </a:endParaRPr>
          </a:p>
        </p:txBody>
      </p:sp>
      <p:sp>
        <p:nvSpPr>
          <p:cNvPr id="110" name="Rectangle 109"/>
          <p:cNvSpPr/>
          <p:nvPr/>
        </p:nvSpPr>
        <p:spPr bwMode="auto">
          <a:xfrm>
            <a:off x="7429500" y="4305300"/>
            <a:ext cx="381000" cy="540000"/>
          </a:xfrm>
          <a:prstGeom prst="rect">
            <a:avLst/>
          </a:prstGeom>
          <a:gradFill flip="none" rotWithShape="1">
            <a:gsLst>
              <a:gs pos="13000">
                <a:schemeClr val="accent5">
                  <a:alpha val="0"/>
                </a:schemeClr>
              </a:gs>
              <a:gs pos="74000">
                <a:srgbClr val="FFFFFF">
                  <a:alpha val="0"/>
                </a:srgbClr>
              </a:gs>
              <a:gs pos="32000">
                <a:schemeClr val="tx2">
                  <a:lumMod val="60000"/>
                  <a:lumOff val="40000"/>
                </a:schemeClr>
              </a:gs>
              <a:gs pos="54000">
                <a:schemeClr val="tx2">
                  <a:lumMod val="60000"/>
                  <a:lumOff val="40000"/>
                </a:schemeClr>
              </a:gs>
            </a:gsLst>
            <a:lin ang="0" scaled="1"/>
            <a:tileRect/>
          </a:gradFill>
          <a:ln w="9525" cap="flat" cmpd="sng" algn="ctr">
            <a:noFill/>
            <a:prstDash val="solid"/>
            <a:round/>
            <a:headEnd type="none" w="med" len="med"/>
            <a:tailEnd type="none" w="med" len="med"/>
          </a:ln>
          <a:effectLst/>
        </p:spPr>
        <p:txBody>
          <a:bodyPr>
            <a:prstTxWarp prst="textNoShape">
              <a:avLst/>
            </a:prstTxWarp>
            <a:spAutoFit/>
          </a:bodyPr>
          <a:lstStyle/>
          <a:p>
            <a:pPr defTabSz="914400">
              <a:spcBef>
                <a:spcPct val="50000"/>
              </a:spcBef>
            </a:pPr>
            <a:endParaRPr lang="en-US" sz="2000">
              <a:solidFill>
                <a:srgbClr val="4E020C"/>
              </a:solidFill>
              <a:latin typeface="Arial" charset="0"/>
              <a:ea typeface="Arial Unicode MS"/>
              <a:cs typeface="Arial Unicode MS"/>
            </a:endParaRPr>
          </a:p>
        </p:txBody>
      </p:sp>
      <p:sp>
        <p:nvSpPr>
          <p:cNvPr id="16556" name="TextBox 110"/>
          <p:cNvSpPr txBox="1">
            <a:spLocks noChangeArrowheads="1"/>
          </p:cNvSpPr>
          <p:nvPr/>
        </p:nvSpPr>
        <p:spPr bwMode="auto">
          <a:xfrm>
            <a:off x="163513" y="1549400"/>
            <a:ext cx="2468562" cy="307975"/>
          </a:xfrm>
          <a:prstGeom prst="rect">
            <a:avLst/>
          </a:prstGeom>
          <a:noFill/>
          <a:ln w="9525">
            <a:noFill/>
            <a:miter lim="800000"/>
            <a:headEnd/>
            <a:tailEnd/>
          </a:ln>
        </p:spPr>
        <p:txBody>
          <a:bodyPr wrap="none">
            <a:prstTxWarp prst="textNoShape">
              <a:avLst/>
            </a:prstTxWarp>
            <a:spAutoFit/>
          </a:bodyPr>
          <a:lstStyle/>
          <a:p>
            <a:pPr defTabSz="914400">
              <a:spcBef>
                <a:spcPct val="50000"/>
              </a:spcBef>
            </a:pPr>
            <a:r>
              <a:rPr lang="en-US" sz="1400" b="1" smtClean="0">
                <a:solidFill>
                  <a:srgbClr val="0D06AB"/>
                </a:solidFill>
                <a:latin typeface="Arial" charset="0"/>
                <a:ea typeface="Arial Unicode MS"/>
                <a:cs typeface="Arial Unicode MS"/>
              </a:rPr>
              <a:t>computing commissioning</a:t>
            </a:r>
            <a:endParaRPr lang="en-US" sz="1000" b="1" smtClean="0">
              <a:solidFill>
                <a:srgbClr val="0D06AB"/>
              </a:solidFill>
              <a:latin typeface="Arial" charset="0"/>
              <a:ea typeface="Arial Unicode MS"/>
              <a:cs typeface="Arial Unicode MS"/>
            </a:endParaRPr>
          </a:p>
        </p:txBody>
      </p:sp>
      <p:sp>
        <p:nvSpPr>
          <p:cNvPr id="16557" name="TextBox 62"/>
          <p:cNvSpPr txBox="1">
            <a:spLocks noChangeArrowheads="1"/>
          </p:cNvSpPr>
          <p:nvPr/>
        </p:nvSpPr>
        <p:spPr bwMode="auto">
          <a:xfrm>
            <a:off x="6691313" y="4406900"/>
            <a:ext cx="1096962" cy="338138"/>
          </a:xfrm>
          <a:prstGeom prst="rect">
            <a:avLst/>
          </a:prstGeom>
          <a:noFill/>
          <a:ln w="9525">
            <a:noFill/>
            <a:miter lim="800000"/>
            <a:headEnd/>
            <a:tailEnd/>
          </a:ln>
        </p:spPr>
        <p:txBody>
          <a:bodyPr wrap="none">
            <a:prstTxWarp prst="textNoShape">
              <a:avLst/>
            </a:prstTxWarp>
            <a:spAutoFit/>
          </a:bodyPr>
          <a:lstStyle/>
          <a:p>
            <a:pPr defTabSz="914400">
              <a:spcBef>
                <a:spcPct val="50000"/>
              </a:spcBef>
            </a:pPr>
            <a:r>
              <a:rPr lang="en-US" sz="1600" smtClean="0">
                <a:solidFill>
                  <a:srgbClr val="4E020C"/>
                </a:solidFill>
                <a:latin typeface="Arial" charset="0"/>
                <a:ea typeface="Arial Unicode MS"/>
                <a:cs typeface="Arial Unicode MS"/>
              </a:rPr>
              <a:t>CRUZETs</a:t>
            </a:r>
          </a:p>
        </p:txBody>
      </p:sp>
      <p:sp>
        <p:nvSpPr>
          <p:cNvPr id="112" name="Rectangle 111"/>
          <p:cNvSpPr/>
          <p:nvPr/>
        </p:nvSpPr>
        <p:spPr bwMode="auto">
          <a:xfrm>
            <a:off x="7859713" y="4305300"/>
            <a:ext cx="1150937" cy="269875"/>
          </a:xfrm>
          <a:prstGeom prst="rect">
            <a:avLst/>
          </a:prstGeom>
          <a:gradFill flip="none" rotWithShape="1">
            <a:gsLst>
              <a:gs pos="0">
                <a:schemeClr val="accent5">
                  <a:alpha val="0"/>
                </a:schemeClr>
              </a:gs>
              <a:gs pos="100000">
                <a:srgbClr val="FFFFFF">
                  <a:alpha val="0"/>
                </a:srgbClr>
              </a:gs>
              <a:gs pos="16000">
                <a:schemeClr val="tx2">
                  <a:lumMod val="60000"/>
                  <a:lumOff val="40000"/>
                </a:schemeClr>
              </a:gs>
              <a:gs pos="92000">
                <a:schemeClr val="tx2">
                  <a:lumMod val="60000"/>
                  <a:lumOff val="40000"/>
                </a:schemeClr>
              </a:gs>
            </a:gsLst>
            <a:lin ang="0" scaled="1"/>
            <a:tileRect/>
          </a:gradFill>
          <a:ln w="9525" cap="flat" cmpd="sng" algn="ctr">
            <a:noFill/>
            <a:prstDash val="solid"/>
            <a:round/>
            <a:headEnd type="none" w="med" len="med"/>
            <a:tailEnd type="none" w="med" len="med"/>
          </a:ln>
          <a:effectLst/>
        </p:spPr>
        <p:txBody>
          <a:bodyPr>
            <a:prstTxWarp prst="textNoShape">
              <a:avLst/>
            </a:prstTxWarp>
            <a:spAutoFit/>
          </a:bodyPr>
          <a:lstStyle/>
          <a:p>
            <a:pPr defTabSz="914400">
              <a:spcBef>
                <a:spcPct val="50000"/>
              </a:spcBef>
            </a:pPr>
            <a:endParaRPr lang="en-US" sz="2000">
              <a:solidFill>
                <a:srgbClr val="4E020C"/>
              </a:solidFill>
              <a:latin typeface="Arial" charset="0"/>
              <a:ea typeface="Arial Unicode MS"/>
              <a:cs typeface="Arial Unicode MS"/>
            </a:endParaRPr>
          </a:p>
        </p:txBody>
      </p:sp>
      <p:sp>
        <p:nvSpPr>
          <p:cNvPr id="113" name="Rectangle 112"/>
          <p:cNvSpPr/>
          <p:nvPr/>
        </p:nvSpPr>
        <p:spPr bwMode="auto">
          <a:xfrm>
            <a:off x="7859713" y="4572000"/>
            <a:ext cx="1282700" cy="269875"/>
          </a:xfrm>
          <a:prstGeom prst="rect">
            <a:avLst/>
          </a:prstGeom>
          <a:gradFill flip="none" rotWithShape="1">
            <a:gsLst>
              <a:gs pos="0">
                <a:schemeClr val="accent5">
                  <a:alpha val="0"/>
                </a:schemeClr>
              </a:gs>
              <a:gs pos="100000">
                <a:srgbClr val="FFFFFF">
                  <a:alpha val="0"/>
                </a:srgbClr>
              </a:gs>
              <a:gs pos="16000">
                <a:schemeClr val="tx1">
                  <a:lumMod val="50000"/>
                  <a:lumOff val="50000"/>
                </a:schemeClr>
              </a:gs>
              <a:gs pos="42000">
                <a:schemeClr val="tx2">
                  <a:lumMod val="60000"/>
                  <a:lumOff val="40000"/>
                </a:schemeClr>
              </a:gs>
            </a:gsLst>
            <a:lin ang="0" scaled="1"/>
            <a:tileRect/>
          </a:gradFill>
          <a:ln w="9525" cap="flat" cmpd="sng" algn="ctr">
            <a:noFill/>
            <a:prstDash val="solid"/>
            <a:round/>
            <a:headEnd type="none" w="med" len="med"/>
            <a:tailEnd type="none" w="med" len="med"/>
          </a:ln>
          <a:effectLst/>
        </p:spPr>
        <p:txBody>
          <a:bodyPr>
            <a:prstTxWarp prst="textNoShape">
              <a:avLst/>
            </a:prstTxWarp>
            <a:spAutoFit/>
          </a:bodyPr>
          <a:lstStyle/>
          <a:p>
            <a:pPr defTabSz="914400">
              <a:spcBef>
                <a:spcPct val="50000"/>
              </a:spcBef>
            </a:pPr>
            <a:endParaRPr lang="en-US" sz="2000">
              <a:solidFill>
                <a:srgbClr val="4E020C"/>
              </a:solidFill>
              <a:latin typeface="Arial" charset="0"/>
              <a:ea typeface="Arial Unicode MS"/>
              <a:cs typeface="Arial Unicode MS"/>
            </a:endParaRPr>
          </a:p>
        </p:txBody>
      </p:sp>
      <p:sp>
        <p:nvSpPr>
          <p:cNvPr id="16560" name="TextBox 61"/>
          <p:cNvSpPr txBox="1">
            <a:spLocks noChangeArrowheads="1"/>
          </p:cNvSpPr>
          <p:nvPr/>
        </p:nvSpPr>
        <p:spPr bwMode="auto">
          <a:xfrm>
            <a:off x="7621588" y="4260850"/>
            <a:ext cx="1520825" cy="338138"/>
          </a:xfrm>
          <a:prstGeom prst="rect">
            <a:avLst/>
          </a:prstGeom>
          <a:noFill/>
          <a:ln w="9525">
            <a:noFill/>
            <a:miter lim="800000"/>
            <a:headEnd/>
            <a:tailEnd/>
          </a:ln>
        </p:spPr>
        <p:txBody>
          <a:bodyPr>
            <a:prstTxWarp prst="textNoShape">
              <a:avLst/>
            </a:prstTxWarp>
            <a:spAutoFit/>
          </a:bodyPr>
          <a:lstStyle/>
          <a:p>
            <a:pPr algn="ctr" defTabSz="914400">
              <a:spcBef>
                <a:spcPct val="50000"/>
              </a:spcBef>
            </a:pPr>
            <a:r>
              <a:rPr lang="en-US" sz="1600" smtClean="0">
                <a:solidFill>
                  <a:srgbClr val="4E020C"/>
                </a:solidFill>
                <a:latin typeface="Arial" charset="0"/>
                <a:ea typeface="Arial Unicode MS"/>
                <a:cs typeface="Arial Unicode MS"/>
              </a:rPr>
              <a:t>Magnet tests</a:t>
            </a:r>
          </a:p>
        </p:txBody>
      </p:sp>
      <p:sp>
        <p:nvSpPr>
          <p:cNvPr id="16561" name="TextBox 113"/>
          <p:cNvSpPr txBox="1">
            <a:spLocks noChangeArrowheads="1"/>
          </p:cNvSpPr>
          <p:nvPr/>
        </p:nvSpPr>
        <p:spPr bwMode="auto">
          <a:xfrm>
            <a:off x="7513638" y="4527550"/>
            <a:ext cx="1520825" cy="338138"/>
          </a:xfrm>
          <a:prstGeom prst="rect">
            <a:avLst/>
          </a:prstGeom>
          <a:noFill/>
          <a:ln w="9525">
            <a:noFill/>
            <a:miter lim="800000"/>
            <a:headEnd/>
            <a:tailEnd/>
          </a:ln>
        </p:spPr>
        <p:txBody>
          <a:bodyPr>
            <a:prstTxWarp prst="textNoShape">
              <a:avLst/>
            </a:prstTxWarp>
            <a:spAutoFit/>
          </a:bodyPr>
          <a:lstStyle/>
          <a:p>
            <a:pPr algn="ctr" defTabSz="914400">
              <a:spcBef>
                <a:spcPct val="50000"/>
              </a:spcBef>
            </a:pPr>
            <a:r>
              <a:rPr lang="en-US" sz="1600" smtClean="0">
                <a:solidFill>
                  <a:srgbClr val="4E020C"/>
                </a:solidFill>
                <a:latin typeface="Arial" charset="0"/>
                <a:ea typeface="Arial Unicode MS"/>
                <a:cs typeface="Arial Unicode MS"/>
              </a:rPr>
              <a:t>1</a:t>
            </a:r>
            <a:r>
              <a:rPr lang="en-US" sz="1600" baseline="30000" smtClean="0">
                <a:solidFill>
                  <a:srgbClr val="4E020C"/>
                </a:solidFill>
                <a:latin typeface="Arial" charset="0"/>
                <a:ea typeface="Arial Unicode MS"/>
                <a:cs typeface="Arial Unicode MS"/>
              </a:rPr>
              <a:t>st</a:t>
            </a:r>
            <a:r>
              <a:rPr lang="en-US" sz="1600" smtClean="0">
                <a:solidFill>
                  <a:srgbClr val="4E020C"/>
                </a:solidFill>
                <a:latin typeface="Arial" charset="0"/>
                <a:ea typeface="Arial Unicode MS"/>
                <a:cs typeface="Arial Unicode MS"/>
              </a:rPr>
              <a:t> beams</a:t>
            </a:r>
          </a:p>
        </p:txBody>
      </p:sp>
      <p:pic>
        <p:nvPicPr>
          <p:cNvPr id="16562" name="Picture 7" descr="CMSncnn"/>
          <p:cNvPicPr>
            <a:picLocks noChangeAspect="1" noChangeArrowheads="1"/>
          </p:cNvPicPr>
          <p:nvPr/>
        </p:nvPicPr>
        <p:blipFill>
          <a:blip r:embed="rId2"/>
          <a:srcRect/>
          <a:stretch>
            <a:fillRect/>
          </a:stretch>
        </p:blipFill>
        <p:spPr bwMode="auto">
          <a:xfrm>
            <a:off x="2578100" y="2908300"/>
            <a:ext cx="2141538" cy="1409700"/>
          </a:xfrm>
          <a:prstGeom prst="rect">
            <a:avLst/>
          </a:prstGeom>
          <a:noFill/>
          <a:ln w="9525">
            <a:noFill/>
            <a:miter lim="800000"/>
            <a:headEnd/>
            <a:tailEnd/>
          </a:ln>
        </p:spPr>
      </p:pic>
      <p:sp>
        <p:nvSpPr>
          <p:cNvPr id="16563" name="TextBox 115"/>
          <p:cNvSpPr txBox="1">
            <a:spLocks noChangeArrowheads="1"/>
          </p:cNvSpPr>
          <p:nvPr/>
        </p:nvSpPr>
        <p:spPr bwMode="auto">
          <a:xfrm rot="5400000">
            <a:off x="5962651" y="3048000"/>
            <a:ext cx="2203450" cy="307975"/>
          </a:xfrm>
          <a:prstGeom prst="rect">
            <a:avLst/>
          </a:prstGeom>
          <a:noFill/>
          <a:ln w="9525">
            <a:noFill/>
            <a:miter lim="800000"/>
            <a:headEnd/>
            <a:tailEnd/>
          </a:ln>
        </p:spPr>
        <p:txBody>
          <a:bodyPr>
            <a:prstTxWarp prst="textNoShape">
              <a:avLst/>
            </a:prstTxWarp>
            <a:spAutoFit/>
          </a:bodyPr>
          <a:lstStyle/>
          <a:p>
            <a:pPr algn="r" defTabSz="914400">
              <a:spcBef>
                <a:spcPct val="50000"/>
              </a:spcBef>
            </a:pPr>
            <a:r>
              <a:rPr lang="en-US" sz="1400" smtClean="0">
                <a:solidFill>
                  <a:srgbClr val="4E020C"/>
                </a:solidFill>
                <a:latin typeface="Arial" charset="0"/>
                <a:ea typeface="Arial Unicode MS"/>
                <a:cs typeface="Arial Unicode MS"/>
              </a:rPr>
              <a:t>Beam pipe bake-out</a:t>
            </a:r>
          </a:p>
        </p:txBody>
      </p:sp>
      <p:sp>
        <p:nvSpPr>
          <p:cNvPr id="16564" name="TextBox 116"/>
          <p:cNvSpPr txBox="1">
            <a:spLocks noChangeArrowheads="1"/>
          </p:cNvSpPr>
          <p:nvPr/>
        </p:nvSpPr>
        <p:spPr bwMode="auto">
          <a:xfrm rot="5400000">
            <a:off x="5378451" y="3048000"/>
            <a:ext cx="2203450" cy="307975"/>
          </a:xfrm>
          <a:prstGeom prst="rect">
            <a:avLst/>
          </a:prstGeom>
          <a:noFill/>
          <a:ln w="9525">
            <a:noFill/>
            <a:miter lim="800000"/>
            <a:headEnd/>
            <a:tailEnd/>
          </a:ln>
        </p:spPr>
        <p:txBody>
          <a:bodyPr>
            <a:prstTxWarp prst="textNoShape">
              <a:avLst/>
            </a:prstTxWarp>
            <a:spAutoFit/>
          </a:bodyPr>
          <a:lstStyle/>
          <a:p>
            <a:pPr algn="r" defTabSz="914400">
              <a:spcBef>
                <a:spcPct val="50000"/>
              </a:spcBef>
            </a:pPr>
            <a:r>
              <a:rPr lang="en-US" sz="1400" smtClean="0">
                <a:solidFill>
                  <a:srgbClr val="4E020C"/>
                </a:solidFill>
                <a:latin typeface="Arial" charset="0"/>
                <a:ea typeface="Arial Unicode MS"/>
                <a:cs typeface="Arial Unicode MS"/>
              </a:rPr>
              <a:t>Tracker installed</a:t>
            </a:r>
          </a:p>
        </p:txBody>
      </p:sp>
      <p:sp>
        <p:nvSpPr>
          <p:cNvPr id="16565" name="TextBox 117"/>
          <p:cNvSpPr txBox="1">
            <a:spLocks noChangeArrowheads="1"/>
          </p:cNvSpPr>
          <p:nvPr/>
        </p:nvSpPr>
        <p:spPr bwMode="auto">
          <a:xfrm rot="5400000">
            <a:off x="6305551" y="3048000"/>
            <a:ext cx="2203450" cy="307975"/>
          </a:xfrm>
          <a:prstGeom prst="rect">
            <a:avLst/>
          </a:prstGeom>
          <a:noFill/>
          <a:ln w="9525">
            <a:noFill/>
            <a:miter lim="800000"/>
            <a:headEnd/>
            <a:tailEnd/>
          </a:ln>
        </p:spPr>
        <p:txBody>
          <a:bodyPr>
            <a:prstTxWarp prst="textNoShape">
              <a:avLst/>
            </a:prstTxWarp>
            <a:spAutoFit/>
          </a:bodyPr>
          <a:lstStyle/>
          <a:p>
            <a:pPr algn="r" defTabSz="914400">
              <a:spcBef>
                <a:spcPct val="50000"/>
              </a:spcBef>
            </a:pPr>
            <a:r>
              <a:rPr lang="en-US" sz="1400" smtClean="0">
                <a:solidFill>
                  <a:srgbClr val="4E020C"/>
                </a:solidFill>
                <a:latin typeface="Arial" charset="0"/>
                <a:ea typeface="Arial Unicode MS"/>
                <a:cs typeface="Arial Unicode MS"/>
              </a:rPr>
              <a:t>Pixel installed</a:t>
            </a:r>
          </a:p>
        </p:txBody>
      </p:sp>
      <p:sp>
        <p:nvSpPr>
          <p:cNvPr id="16566" name="TextBox 118"/>
          <p:cNvSpPr txBox="1">
            <a:spLocks noChangeArrowheads="1"/>
          </p:cNvSpPr>
          <p:nvPr/>
        </p:nvSpPr>
        <p:spPr bwMode="auto">
          <a:xfrm rot="5400000">
            <a:off x="6419851" y="3048000"/>
            <a:ext cx="2203450" cy="307975"/>
          </a:xfrm>
          <a:prstGeom prst="rect">
            <a:avLst/>
          </a:prstGeom>
          <a:noFill/>
          <a:ln w="9525">
            <a:noFill/>
            <a:miter lim="800000"/>
            <a:headEnd/>
            <a:tailEnd/>
          </a:ln>
        </p:spPr>
        <p:txBody>
          <a:bodyPr>
            <a:prstTxWarp prst="textNoShape">
              <a:avLst/>
            </a:prstTxWarp>
            <a:spAutoFit/>
          </a:bodyPr>
          <a:lstStyle/>
          <a:p>
            <a:pPr algn="r" defTabSz="914400">
              <a:spcBef>
                <a:spcPct val="50000"/>
              </a:spcBef>
            </a:pPr>
            <a:r>
              <a:rPr lang="en-US" sz="1400" smtClean="0">
                <a:solidFill>
                  <a:srgbClr val="4E020C"/>
                </a:solidFill>
                <a:latin typeface="Arial" charset="0"/>
                <a:ea typeface="Arial Unicode MS"/>
                <a:cs typeface="Arial Unicode MS"/>
              </a:rPr>
              <a:t>ECAL endc. installed</a:t>
            </a:r>
          </a:p>
        </p:txBody>
      </p:sp>
      <p:sp>
        <p:nvSpPr>
          <p:cNvPr id="16567" name="TextBox 115"/>
          <p:cNvSpPr txBox="1">
            <a:spLocks noChangeArrowheads="1"/>
          </p:cNvSpPr>
          <p:nvPr/>
        </p:nvSpPr>
        <p:spPr bwMode="auto">
          <a:xfrm rot="5400000">
            <a:off x="6661151" y="3048000"/>
            <a:ext cx="2203450" cy="307975"/>
          </a:xfrm>
          <a:prstGeom prst="rect">
            <a:avLst/>
          </a:prstGeom>
          <a:noFill/>
          <a:ln w="9525">
            <a:noFill/>
            <a:miter lim="800000"/>
            <a:headEnd/>
            <a:tailEnd/>
          </a:ln>
        </p:spPr>
        <p:txBody>
          <a:bodyPr>
            <a:prstTxWarp prst="textNoShape">
              <a:avLst/>
            </a:prstTxWarp>
            <a:spAutoFit/>
          </a:bodyPr>
          <a:lstStyle/>
          <a:p>
            <a:pPr algn="r" defTabSz="914400">
              <a:spcBef>
                <a:spcPct val="50000"/>
              </a:spcBef>
            </a:pPr>
            <a:r>
              <a:rPr lang="en-US" sz="1400" smtClean="0">
                <a:solidFill>
                  <a:srgbClr val="4E020C"/>
                </a:solidFill>
                <a:latin typeface="Arial" charset="0"/>
                <a:ea typeface="Arial Unicode MS"/>
                <a:cs typeface="Arial Unicode MS"/>
              </a:rPr>
              <a:t>CMS closed</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5339" name="Picture 11" descr="DSC_3076"/>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95288" y="1257300"/>
            <a:ext cx="8382000" cy="55657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59394" name="Rectangle 2"/>
          <p:cNvSpPr>
            <a:spLocks noChangeArrowheads="1"/>
          </p:cNvSpPr>
          <p:nvPr/>
        </p:nvSpPr>
        <p:spPr bwMode="auto">
          <a:xfrm>
            <a:off x="304800" y="1273175"/>
            <a:ext cx="8502650" cy="5532438"/>
          </a:xfrm>
          <a:prstGeom prst="rect">
            <a:avLst/>
          </a:prstGeom>
          <a:solidFill>
            <a:schemeClr val="bg1"/>
          </a:solidFill>
          <a:ln w="9525">
            <a:solidFill>
              <a:schemeClr val="tx1"/>
            </a:solidFill>
            <a:miter lim="800000"/>
            <a:headEnd/>
            <a:tailEnd/>
          </a:ln>
        </p:spPr>
        <p:txBody>
          <a:bodyPr wrap="none" anchor="ctr"/>
          <a:lstStyle/>
          <a:p>
            <a:pPr defTabSz="914400"/>
            <a:endParaRPr lang="en-US" sz="2400">
              <a:solidFill>
                <a:srgbClr val="FFFFFF"/>
              </a:solidFill>
              <a:latin typeface="Times New Roman" charset="0"/>
              <a:ea typeface="ＭＳ Ｐゴシック" charset="0"/>
              <a:cs typeface="ＭＳ Ｐゴシック" charset="0"/>
            </a:endParaRPr>
          </a:p>
        </p:txBody>
      </p:sp>
      <p:pic>
        <p:nvPicPr>
          <p:cNvPr id="59395" name="Picture 6" descr="DSC_3001"/>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0" y="1304925"/>
            <a:ext cx="8361363" cy="55530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55335" name="Picture 7" descr="DSC_3011"/>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0" y="1273175"/>
            <a:ext cx="8407400" cy="55832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55336" name="Picture 8" descr="DSC_3022"/>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0" y="1290638"/>
            <a:ext cx="8382000" cy="55657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55337" name="Picture 9" descr="DSC_3038"/>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0" y="1290638"/>
            <a:ext cx="8382000" cy="55657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55338" name="Picture 10" descr="DSC_3052"/>
          <p:cNvPicPr>
            <a:picLocks noChangeAspect="1"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0" y="1290638"/>
            <a:ext cx="8382000" cy="55657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55340" name="Picture 12" descr="DSC_3100"/>
          <p:cNvPicPr>
            <a:picLocks noChangeAspect="1" noChangeArrowheads="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0" y="1257300"/>
            <a:ext cx="8382000" cy="55657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1" name="Rectangle 2"/>
          <p:cNvSpPr txBox="1">
            <a:spLocks noChangeArrowheads="1"/>
          </p:cNvSpPr>
          <p:nvPr/>
        </p:nvSpPr>
        <p:spPr bwMode="auto">
          <a:xfrm>
            <a:off x="304800" y="0"/>
            <a:ext cx="8080375" cy="11430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defRPr/>
            </a:pPr>
            <a:r>
              <a:rPr lang="en-US" sz="4000" smtClean="0">
                <a:solidFill>
                  <a:srgbClr val="FFCC66"/>
                </a:solidFill>
                <a:effectLst>
                  <a:outerShdw blurRad="38100" dist="38100" dir="2700000" algn="tl">
                    <a:srgbClr val="000000"/>
                  </a:outerShdw>
                </a:effectLst>
                <a:latin typeface="Arial" charset="0"/>
              </a:rPr>
              <a:t>…on the surface and lowered 100m underground!</a:t>
            </a:r>
          </a:p>
        </p:txBody>
      </p:sp>
      <p:pic>
        <p:nvPicPr>
          <p:cNvPr id="59402" name="Picture 3" descr="CMScol-copy"/>
          <p:cNvPicPr>
            <a:picLocks noChangeAspect="1" noChangeArrowheads="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05800" y="0"/>
            <a:ext cx="838200" cy="838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55335"/>
                                        </p:tgtEl>
                                        <p:attrNameLst>
                                          <p:attrName>style.visibility</p:attrName>
                                        </p:attrNameLst>
                                      </p:cBhvr>
                                      <p:to>
                                        <p:strVal val="visible"/>
                                      </p:to>
                                    </p:set>
                                    <p:animEffect transition="in" filter="fade">
                                      <p:cBhvr>
                                        <p:cTn id="7" dur="2000"/>
                                        <p:tgtEl>
                                          <p:spTgt spid="3553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55336"/>
                                        </p:tgtEl>
                                        <p:attrNameLst>
                                          <p:attrName>style.visibility</p:attrName>
                                        </p:attrNameLst>
                                      </p:cBhvr>
                                      <p:to>
                                        <p:strVal val="visible"/>
                                      </p:to>
                                    </p:set>
                                    <p:animEffect transition="in" filter="fade">
                                      <p:cBhvr>
                                        <p:cTn id="12" dur="2000"/>
                                        <p:tgtEl>
                                          <p:spTgt spid="3553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55337"/>
                                        </p:tgtEl>
                                        <p:attrNameLst>
                                          <p:attrName>style.visibility</p:attrName>
                                        </p:attrNameLst>
                                      </p:cBhvr>
                                      <p:to>
                                        <p:strVal val="visible"/>
                                      </p:to>
                                    </p:set>
                                    <p:animEffect transition="in" filter="fade">
                                      <p:cBhvr>
                                        <p:cTn id="17" dur="2000"/>
                                        <p:tgtEl>
                                          <p:spTgt spid="35533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55338"/>
                                        </p:tgtEl>
                                        <p:attrNameLst>
                                          <p:attrName>style.visibility</p:attrName>
                                        </p:attrNameLst>
                                      </p:cBhvr>
                                      <p:to>
                                        <p:strVal val="visible"/>
                                      </p:to>
                                    </p:set>
                                    <p:animEffect transition="in" filter="fade">
                                      <p:cBhvr>
                                        <p:cTn id="22" dur="2000"/>
                                        <p:tgtEl>
                                          <p:spTgt spid="35533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55339"/>
                                        </p:tgtEl>
                                        <p:attrNameLst>
                                          <p:attrName>style.visibility</p:attrName>
                                        </p:attrNameLst>
                                      </p:cBhvr>
                                      <p:to>
                                        <p:strVal val="visible"/>
                                      </p:to>
                                    </p:set>
                                    <p:animEffect transition="in" filter="fade">
                                      <p:cBhvr>
                                        <p:cTn id="27" dur="2000"/>
                                        <p:tgtEl>
                                          <p:spTgt spid="35533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55340"/>
                                        </p:tgtEl>
                                        <p:attrNameLst>
                                          <p:attrName>style.visibility</p:attrName>
                                        </p:attrNameLst>
                                      </p:cBhvr>
                                      <p:to>
                                        <p:strVal val="visible"/>
                                      </p:to>
                                    </p:set>
                                    <p:animEffect transition="in" filter="fade">
                                      <p:cBhvr>
                                        <p:cTn id="32" dur="2000"/>
                                        <p:tgtEl>
                                          <p:spTgt spid="355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7" name="Rectangle 2"/>
          <p:cNvSpPr>
            <a:spLocks noChangeArrowheads="1"/>
          </p:cNvSpPr>
          <p:nvPr/>
        </p:nvSpPr>
        <p:spPr bwMode="auto">
          <a:xfrm>
            <a:off x="0" y="838200"/>
            <a:ext cx="9144000" cy="6019800"/>
          </a:xfrm>
          <a:prstGeom prst="rect">
            <a:avLst/>
          </a:prstGeom>
          <a:solidFill>
            <a:schemeClr val="bg1"/>
          </a:solidFill>
          <a:ln w="9525">
            <a:solidFill>
              <a:schemeClr val="tx1"/>
            </a:solidFill>
            <a:miter lim="800000"/>
            <a:headEnd/>
            <a:tailEnd/>
          </a:ln>
        </p:spPr>
        <p:txBody>
          <a:bodyPr wrap="none" anchor="ctr"/>
          <a:lstStyle/>
          <a:p>
            <a:endParaRPr lang="en-US"/>
          </a:p>
        </p:txBody>
      </p:sp>
      <p:pic>
        <p:nvPicPr>
          <p:cNvPr id="60418" name="Picture 3" descr="CMScol-copy"/>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05800" y="0"/>
            <a:ext cx="838200" cy="838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60419" name="Picture 6" descr="DSC_0039"/>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0488" y="822325"/>
            <a:ext cx="9013825" cy="59864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56359" name="Picture 7" descr="DSC_0067"/>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0488" y="822325"/>
            <a:ext cx="9013825" cy="59864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56360" name="Picture 8" descr="DSC_0091"/>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0488" y="822325"/>
            <a:ext cx="9013825" cy="59864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56361" name="Picture 9" descr="DSC_0107"/>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0488" y="822325"/>
            <a:ext cx="9013825" cy="59864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56359"/>
                                        </p:tgtEl>
                                        <p:attrNameLst>
                                          <p:attrName>style.visibility</p:attrName>
                                        </p:attrNameLst>
                                      </p:cBhvr>
                                      <p:to>
                                        <p:strVal val="visible"/>
                                      </p:to>
                                    </p:set>
                                    <p:animEffect transition="in" filter="fade">
                                      <p:cBhvr>
                                        <p:cTn id="7" dur="2000"/>
                                        <p:tgtEl>
                                          <p:spTgt spid="3563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56360"/>
                                        </p:tgtEl>
                                        <p:attrNameLst>
                                          <p:attrName>style.visibility</p:attrName>
                                        </p:attrNameLst>
                                      </p:cBhvr>
                                      <p:to>
                                        <p:strVal val="visible"/>
                                      </p:to>
                                    </p:set>
                                    <p:animEffect transition="in" filter="fade">
                                      <p:cBhvr>
                                        <p:cTn id="12" dur="2000"/>
                                        <p:tgtEl>
                                          <p:spTgt spid="3563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56361"/>
                                        </p:tgtEl>
                                        <p:attrNameLst>
                                          <p:attrName>style.visibility</p:attrName>
                                        </p:attrNameLst>
                                      </p:cBhvr>
                                      <p:to>
                                        <p:strVal val="visible"/>
                                      </p:to>
                                    </p:set>
                                    <p:animEffect transition="in" filter="fade">
                                      <p:cBhvr>
                                        <p:cTn id="17" dur="2000"/>
                                        <p:tgtEl>
                                          <p:spTgt spid="356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4" name="Rectangle 2"/>
          <p:cNvSpPr>
            <a:spLocks noGrp="1" noChangeArrowheads="1"/>
          </p:cNvSpPr>
          <p:nvPr>
            <p:ph type="title"/>
          </p:nvPr>
        </p:nvSpPr>
        <p:spPr/>
        <p:txBody>
          <a:bodyPr/>
          <a:lstStyle/>
          <a:p>
            <a:pPr eaLnBrk="1" hangingPunct="1"/>
            <a:r>
              <a:rPr lang="en-US" sz="2800"/>
              <a:t>The underground caverns</a:t>
            </a:r>
          </a:p>
        </p:txBody>
      </p:sp>
      <p:pic>
        <p:nvPicPr>
          <p:cNvPr id="40965" name="Picture 5"/>
          <p:cNvPicPr>
            <a:picLocks noChangeAspect="1" noChangeArrowheads="1"/>
          </p:cNvPicPr>
          <p:nvPr>
            <p:ph idx="4294967295"/>
          </p:nvPr>
        </p:nvPicPr>
        <p:blipFill>
          <a:blip r:embed="rId2"/>
          <a:srcRect/>
          <a:stretch>
            <a:fillRect/>
          </a:stretch>
        </p:blipFill>
        <p:spPr>
          <a:xfrm>
            <a:off x="490120" y="1034633"/>
            <a:ext cx="7851775" cy="5662612"/>
          </a:xfrm>
          <a:noFill/>
          <a:ln>
            <a:noFill/>
          </a:ln>
        </p:spPr>
      </p:pic>
      <p:sp>
        <p:nvSpPr>
          <p:cNvPr id="40966" name="Text Box 6"/>
          <p:cNvSpPr txBox="1">
            <a:spLocks noChangeArrowheads="1"/>
          </p:cNvSpPr>
          <p:nvPr/>
        </p:nvSpPr>
        <p:spPr bwMode="auto">
          <a:xfrm>
            <a:off x="5913020" y="2849145"/>
            <a:ext cx="2278063" cy="469900"/>
          </a:xfrm>
          <a:prstGeom prst="rect">
            <a:avLst/>
          </a:prstGeom>
          <a:solidFill>
            <a:srgbClr val="FFFF99"/>
          </a:solidFill>
          <a:ln w="12700">
            <a:solidFill>
              <a:schemeClr val="tx1"/>
            </a:solidFill>
            <a:miter lim="800000"/>
            <a:headEnd type="none" w="sm" len="sm"/>
            <a:tailEnd type="none" w="sm" len="sm"/>
          </a:ln>
          <a:effectLst/>
        </p:spPr>
        <p:txBody>
          <a:bodyPr>
            <a:prstTxWarp prst="textNoShape">
              <a:avLst/>
            </a:prstTxWarp>
            <a:spAutoFit/>
          </a:bodyPr>
          <a:lstStyle/>
          <a:p>
            <a:pPr defTabSz="914400">
              <a:spcBef>
                <a:spcPct val="50000"/>
              </a:spcBef>
            </a:pPr>
            <a:r>
              <a:rPr lang="en-US" sz="2400" b="1" i="1">
                <a:solidFill>
                  <a:srgbClr val="000000"/>
                </a:solidFill>
                <a:latin typeface="Times New Roman" charset="0"/>
                <a:ea typeface="+mn-ea"/>
                <a:cs typeface="+mn-cs"/>
              </a:rPr>
              <a:t>CMS is in here!</a:t>
            </a:r>
          </a:p>
        </p:txBody>
      </p:sp>
      <p:sp>
        <p:nvSpPr>
          <p:cNvPr id="40967" name="Line 7"/>
          <p:cNvSpPr>
            <a:spLocks noChangeShapeType="1"/>
          </p:cNvSpPr>
          <p:nvPr/>
        </p:nvSpPr>
        <p:spPr bwMode="auto">
          <a:xfrm flipH="1">
            <a:off x="4531895" y="3092033"/>
            <a:ext cx="1381125" cy="715962"/>
          </a:xfrm>
          <a:prstGeom prst="line">
            <a:avLst/>
          </a:prstGeom>
          <a:noFill/>
          <a:ln w="38100">
            <a:solidFill>
              <a:schemeClr val="tx1"/>
            </a:solidFill>
            <a:round/>
            <a:headEnd type="none" w="sm" len="sm"/>
            <a:tailEnd type="triangle" w="sm" len="sm"/>
          </a:ln>
          <a:effectLst/>
        </p:spPr>
        <p:txBody>
          <a:bodyPr>
            <a:prstTxWarp prst="textNoShape">
              <a:avLst/>
            </a:prstTxWarp>
          </a:bodyPr>
          <a:lstStyle/>
          <a:p>
            <a:pPr defTabSz="914400"/>
            <a:endParaRPr lang="en-US" sz="2400" i="1" smtClean="0">
              <a:solidFill>
                <a:srgbClr val="000000"/>
              </a:solidFill>
              <a:latin typeface="Times New Roman" charset="0"/>
              <a:ea typeface="+mn-ea"/>
              <a:cs typeface="+mn-cs"/>
            </a:endParaRPr>
          </a:p>
        </p:txBody>
      </p:sp>
      <p:sp>
        <p:nvSpPr>
          <p:cNvPr id="40968" name="Text Box 8"/>
          <p:cNvSpPr txBox="1">
            <a:spLocks noChangeArrowheads="1"/>
          </p:cNvSpPr>
          <p:nvPr/>
        </p:nvSpPr>
        <p:spPr bwMode="auto">
          <a:xfrm>
            <a:off x="499645" y="5047833"/>
            <a:ext cx="2519363" cy="835025"/>
          </a:xfrm>
          <a:prstGeom prst="rect">
            <a:avLst/>
          </a:prstGeom>
          <a:solidFill>
            <a:srgbClr val="FFFF99"/>
          </a:solidFill>
          <a:ln w="12700">
            <a:solidFill>
              <a:schemeClr val="tx1"/>
            </a:solidFill>
            <a:miter lim="800000"/>
            <a:headEnd type="none" w="sm" len="sm"/>
            <a:tailEnd type="none" w="sm" len="sm"/>
          </a:ln>
          <a:effectLst/>
        </p:spPr>
        <p:txBody>
          <a:bodyPr>
            <a:prstTxWarp prst="textNoShape">
              <a:avLst/>
            </a:prstTxWarp>
            <a:spAutoFit/>
          </a:bodyPr>
          <a:lstStyle/>
          <a:p>
            <a:pPr algn="ctr" defTabSz="914400">
              <a:spcBef>
                <a:spcPct val="50000"/>
              </a:spcBef>
            </a:pPr>
            <a:r>
              <a:rPr lang="en-US" sz="2400" b="1" i="1">
                <a:solidFill>
                  <a:srgbClr val="000000"/>
                </a:solidFill>
                <a:latin typeface="Times New Roman" charset="0"/>
                <a:ea typeface="+mn-ea"/>
                <a:cs typeface="+mn-cs"/>
              </a:rPr>
              <a:t>Electronics/PCs are in here!</a:t>
            </a:r>
          </a:p>
        </p:txBody>
      </p:sp>
      <p:sp>
        <p:nvSpPr>
          <p:cNvPr id="40969" name="Line 9"/>
          <p:cNvSpPr>
            <a:spLocks noChangeShapeType="1"/>
          </p:cNvSpPr>
          <p:nvPr/>
        </p:nvSpPr>
        <p:spPr bwMode="auto">
          <a:xfrm flipV="1">
            <a:off x="3025358" y="4596983"/>
            <a:ext cx="977900" cy="771525"/>
          </a:xfrm>
          <a:prstGeom prst="line">
            <a:avLst/>
          </a:prstGeom>
          <a:noFill/>
          <a:ln w="38100">
            <a:solidFill>
              <a:schemeClr val="tx1"/>
            </a:solidFill>
            <a:round/>
            <a:headEnd type="none" w="sm" len="sm"/>
            <a:tailEnd type="triangle" w="sm" len="sm"/>
          </a:ln>
          <a:effectLst/>
        </p:spPr>
        <p:txBody>
          <a:bodyPr>
            <a:prstTxWarp prst="textNoShape">
              <a:avLst/>
            </a:prstTxWarp>
          </a:bodyPr>
          <a:lstStyle/>
          <a:p>
            <a:pPr defTabSz="914400"/>
            <a:endParaRPr lang="en-US" sz="2400" i="1" smtClean="0">
              <a:solidFill>
                <a:srgbClr val="000000"/>
              </a:solidFill>
              <a:latin typeface="Times New Roman" charset="0"/>
              <a:ea typeface="+mn-ea"/>
              <a:cs typeface="+mn-cs"/>
            </a:endParaRPr>
          </a:p>
        </p:txBody>
      </p:sp>
      <p:sp>
        <p:nvSpPr>
          <p:cNvPr id="40970" name="Text Box 10"/>
          <p:cNvSpPr txBox="1">
            <a:spLocks noChangeArrowheads="1"/>
          </p:cNvSpPr>
          <p:nvPr/>
        </p:nvSpPr>
        <p:spPr bwMode="auto">
          <a:xfrm>
            <a:off x="710783" y="1048920"/>
            <a:ext cx="2555875" cy="469900"/>
          </a:xfrm>
          <a:prstGeom prst="rect">
            <a:avLst/>
          </a:prstGeom>
          <a:solidFill>
            <a:srgbClr val="FFFF99"/>
          </a:solidFill>
          <a:ln w="12700">
            <a:solidFill>
              <a:schemeClr val="tx1"/>
            </a:solidFill>
            <a:miter lim="800000"/>
            <a:headEnd type="none" w="sm" len="sm"/>
            <a:tailEnd type="none" w="sm" len="sm"/>
          </a:ln>
          <a:effectLst/>
        </p:spPr>
        <p:txBody>
          <a:bodyPr>
            <a:prstTxWarp prst="textNoShape">
              <a:avLst/>
            </a:prstTxWarp>
            <a:spAutoFit/>
          </a:bodyPr>
          <a:lstStyle/>
          <a:p>
            <a:pPr defTabSz="914400">
              <a:spcBef>
                <a:spcPct val="50000"/>
              </a:spcBef>
            </a:pPr>
            <a:r>
              <a:rPr lang="en-US" sz="2400" b="1" i="1">
                <a:solidFill>
                  <a:srgbClr val="000000"/>
                </a:solidFill>
                <a:latin typeface="Times New Roman" charset="0"/>
                <a:ea typeface="+mn-ea"/>
                <a:cs typeface="+mn-cs"/>
              </a:rPr>
              <a:t>You go down here</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Ako</a:t>
            </a:r>
            <a:r>
              <a:rPr lang="en-US" dirty="0" smtClean="0"/>
              <a:t> </a:t>
            </a:r>
            <a:r>
              <a:rPr lang="en-US" dirty="0" err="1" smtClean="0"/>
              <a:t>kamera</a:t>
            </a:r>
            <a:endParaRPr lang="en-US" dirty="0"/>
          </a:p>
        </p:txBody>
      </p:sp>
      <p:sp>
        <p:nvSpPr>
          <p:cNvPr id="3" name="Content Placeholder 2"/>
          <p:cNvSpPr>
            <a:spLocks noGrp="1"/>
          </p:cNvSpPr>
          <p:nvPr>
            <p:ph sz="half" idx="13"/>
          </p:nvPr>
        </p:nvSpPr>
        <p:spPr/>
        <p:txBody>
          <a:bodyPr/>
          <a:lstStyle/>
          <a:p>
            <a:r>
              <a:rPr lang="en-US" dirty="0" smtClean="0"/>
              <a:t>CMS</a:t>
            </a:r>
            <a:r>
              <a:rPr lang="en-US" dirty="0" smtClean="0"/>
              <a:t> je </a:t>
            </a:r>
            <a:r>
              <a:rPr lang="en-US" dirty="0" err="1" smtClean="0"/>
              <a:t>ako</a:t>
            </a:r>
            <a:r>
              <a:rPr lang="en-US" dirty="0" smtClean="0"/>
              <a:t> </a:t>
            </a:r>
            <a:r>
              <a:rPr lang="en-US" dirty="0" err="1" smtClean="0"/>
              <a:t>kamera</a:t>
            </a:r>
            <a:r>
              <a:rPr lang="en-US" dirty="0" smtClean="0"/>
              <a:t> </a:t>
            </a:r>
            <a:r>
              <a:rPr lang="en-US" dirty="0" err="1" smtClean="0"/>
              <a:t>s</a:t>
            </a:r>
            <a:r>
              <a:rPr lang="en-US" dirty="0" smtClean="0"/>
              <a:t> 80 </a:t>
            </a:r>
            <a:r>
              <a:rPr lang="en-US" dirty="0" err="1" smtClean="0"/>
              <a:t>mili</a:t>
            </a:r>
            <a:r>
              <a:rPr lang="en-US" dirty="0" err="1" smtClean="0"/>
              <a:t>ónmi</a:t>
            </a:r>
            <a:r>
              <a:rPr lang="en-US" dirty="0" smtClean="0"/>
              <a:t> </a:t>
            </a:r>
            <a:r>
              <a:rPr lang="en-US" dirty="0" err="1" smtClean="0"/>
              <a:t>pixelov</a:t>
            </a:r>
            <a:endParaRPr lang="en-US" dirty="0" smtClean="0"/>
          </a:p>
          <a:p>
            <a:r>
              <a:rPr lang="en-US" dirty="0" smtClean="0"/>
              <a:t>Ale </a:t>
            </a:r>
            <a:r>
              <a:rPr lang="en-US" dirty="0" err="1" smtClean="0"/>
              <a:t>nie</a:t>
            </a:r>
            <a:r>
              <a:rPr lang="en-US" dirty="0" smtClean="0"/>
              <a:t> je to </a:t>
            </a:r>
            <a:r>
              <a:rPr lang="en-US" dirty="0" err="1" smtClean="0"/>
              <a:t>oby</a:t>
            </a:r>
            <a:r>
              <a:rPr lang="en-US" dirty="0" err="1" smtClean="0"/>
              <a:t>čajná</a:t>
            </a:r>
            <a:r>
              <a:rPr lang="en-US" dirty="0" smtClean="0"/>
              <a:t> </a:t>
            </a:r>
            <a:r>
              <a:rPr lang="en-US" dirty="0" err="1" smtClean="0"/>
              <a:t>kamera</a:t>
            </a:r>
            <a:endParaRPr lang="en-US" dirty="0" smtClean="0"/>
          </a:p>
          <a:p>
            <a:pPr lvl="1"/>
            <a:r>
              <a:rPr lang="en-US" dirty="0" err="1" smtClean="0"/>
              <a:t>Dok</a:t>
            </a:r>
            <a:r>
              <a:rPr lang="en-US" dirty="0" err="1" smtClean="0"/>
              <a:t>áže</a:t>
            </a:r>
            <a:r>
              <a:rPr lang="en-US" dirty="0" smtClean="0"/>
              <a:t> </a:t>
            </a:r>
            <a:r>
              <a:rPr lang="en-US" dirty="0" err="1" smtClean="0"/>
              <a:t>snímať</a:t>
            </a:r>
            <a:r>
              <a:rPr lang="en-US" dirty="0" smtClean="0"/>
              <a:t> 40 </a:t>
            </a:r>
            <a:r>
              <a:rPr lang="en-US" dirty="0" err="1" smtClean="0"/>
              <a:t>miliónov</a:t>
            </a:r>
            <a:r>
              <a:rPr lang="en-US" dirty="0" smtClean="0"/>
              <a:t> </a:t>
            </a:r>
            <a:r>
              <a:rPr lang="en-US" dirty="0" err="1" smtClean="0"/>
              <a:t>obrázkov</a:t>
            </a:r>
            <a:r>
              <a:rPr lang="en-US" dirty="0" smtClean="0"/>
              <a:t> </a:t>
            </a:r>
            <a:r>
              <a:rPr lang="en-US" dirty="0" err="1" smtClean="0"/>
              <a:t>za</a:t>
            </a:r>
            <a:r>
              <a:rPr lang="en-US" dirty="0" smtClean="0"/>
              <a:t> </a:t>
            </a:r>
            <a:r>
              <a:rPr lang="en-US" dirty="0" err="1" smtClean="0"/>
              <a:t>sekundu</a:t>
            </a:r>
            <a:endParaRPr lang="en-US" dirty="0" smtClean="0"/>
          </a:p>
          <a:p>
            <a:pPr lvl="1"/>
            <a:r>
              <a:rPr lang="en-US" dirty="0" err="1" smtClean="0"/>
              <a:t>Obr</a:t>
            </a:r>
            <a:r>
              <a:rPr lang="en-US" dirty="0" err="1" smtClean="0"/>
              <a:t>ázky</a:t>
            </a:r>
            <a:r>
              <a:rPr lang="en-US" dirty="0" smtClean="0"/>
              <a:t> </a:t>
            </a:r>
            <a:r>
              <a:rPr lang="en-US" dirty="0" err="1" smtClean="0"/>
              <a:t>sú</a:t>
            </a:r>
            <a:r>
              <a:rPr lang="en-US" dirty="0" smtClean="0"/>
              <a:t> 3 </a:t>
            </a:r>
            <a:r>
              <a:rPr lang="en-US" dirty="0" err="1" smtClean="0"/>
              <a:t>dimenzionálne</a:t>
            </a:r>
            <a:endParaRPr lang="en-US" dirty="0" smtClean="0"/>
          </a:p>
          <a:p>
            <a:pPr lvl="1"/>
            <a:r>
              <a:rPr lang="en-US" dirty="0" smtClean="0"/>
              <a:t>A so 14000 </a:t>
            </a:r>
            <a:r>
              <a:rPr lang="en-US" dirty="0" err="1" smtClean="0"/>
              <a:t>tonami</a:t>
            </a:r>
            <a:r>
              <a:rPr lang="en-US" dirty="0" smtClean="0"/>
              <a:t> </a:t>
            </a:r>
            <a:r>
              <a:rPr lang="en-US" dirty="0" err="1" smtClean="0"/>
              <a:t>nie</a:t>
            </a:r>
            <a:r>
              <a:rPr lang="en-US" dirty="0" smtClean="0"/>
              <a:t> je </a:t>
            </a:r>
            <a:r>
              <a:rPr lang="en-US" dirty="0" err="1" smtClean="0"/>
              <a:t>ve</a:t>
            </a:r>
            <a:r>
              <a:rPr lang="en-US" dirty="0" err="1" smtClean="0"/>
              <a:t>ľmi</a:t>
            </a:r>
            <a:r>
              <a:rPr lang="en-US" dirty="0" smtClean="0"/>
              <a:t> </a:t>
            </a:r>
            <a:r>
              <a:rPr lang="en-US" dirty="0" err="1" smtClean="0"/>
              <a:t>prenosná</a:t>
            </a:r>
            <a:endParaRPr lang="en-US" dirty="0" smtClean="0"/>
          </a:p>
          <a:p>
            <a:pPr lvl="1"/>
            <a:endParaRPr lang="en-US" dirty="0" smtClean="0"/>
          </a:p>
          <a:p>
            <a:r>
              <a:rPr lang="en-US" dirty="0" smtClean="0"/>
              <a:t>Ale </a:t>
            </a:r>
            <a:r>
              <a:rPr lang="en-US" dirty="0" err="1" smtClean="0"/>
              <a:t>hlavn</a:t>
            </a:r>
            <a:r>
              <a:rPr lang="en-US" dirty="0" err="1" smtClean="0"/>
              <a:t>ý</a:t>
            </a:r>
            <a:r>
              <a:rPr lang="en-US" dirty="0" smtClean="0"/>
              <a:t> </a:t>
            </a:r>
            <a:r>
              <a:rPr lang="en-US" dirty="0" err="1" smtClean="0"/>
              <a:t>problém</a:t>
            </a:r>
            <a:r>
              <a:rPr lang="en-US" dirty="0" smtClean="0"/>
              <a:t> je, </a:t>
            </a:r>
            <a:r>
              <a:rPr lang="en-US" dirty="0" err="1" smtClean="0"/>
              <a:t>že</a:t>
            </a:r>
            <a:r>
              <a:rPr lang="en-US" dirty="0" smtClean="0"/>
              <a:t> </a:t>
            </a:r>
            <a:r>
              <a:rPr lang="en-US" dirty="0" err="1" smtClean="0"/>
              <a:t>nie</a:t>
            </a:r>
            <a:r>
              <a:rPr lang="en-US" dirty="0" smtClean="0"/>
              <a:t> </a:t>
            </a:r>
            <a:r>
              <a:rPr lang="en-US" dirty="0" err="1" smtClean="0"/>
              <a:t>sme</a:t>
            </a:r>
            <a:r>
              <a:rPr lang="en-US" dirty="0" smtClean="0"/>
              <a:t> </a:t>
            </a:r>
            <a:r>
              <a:rPr lang="en-US" dirty="0" err="1" smtClean="0"/>
              <a:t>schopní</a:t>
            </a:r>
            <a:r>
              <a:rPr lang="en-US" dirty="0" smtClean="0"/>
              <a:t> </a:t>
            </a:r>
            <a:r>
              <a:rPr lang="en-US" dirty="0" err="1" smtClean="0"/>
              <a:t>zaznamenať</a:t>
            </a:r>
            <a:r>
              <a:rPr lang="en-US" dirty="0" smtClean="0"/>
              <a:t> </a:t>
            </a:r>
            <a:r>
              <a:rPr lang="en-US" dirty="0" err="1" smtClean="0"/>
              <a:t>všetky</a:t>
            </a:r>
            <a:r>
              <a:rPr lang="en-US" dirty="0" smtClean="0"/>
              <a:t> </a:t>
            </a:r>
            <a:r>
              <a:rPr lang="en-US" dirty="0" err="1" smtClean="0"/>
              <a:t>obrázky</a:t>
            </a:r>
            <a:r>
              <a:rPr lang="en-US" dirty="0" smtClean="0"/>
              <a:t> a </a:t>
            </a:r>
            <a:r>
              <a:rPr lang="en-US" dirty="0" err="1" smtClean="0"/>
              <a:t>preto</a:t>
            </a:r>
            <a:r>
              <a:rPr lang="en-US" dirty="0" smtClean="0"/>
              <a:t> </a:t>
            </a:r>
            <a:r>
              <a:rPr lang="en-US" dirty="0" err="1" smtClean="0"/>
              <a:t>musíme</a:t>
            </a:r>
            <a:r>
              <a:rPr lang="en-US" dirty="0" smtClean="0"/>
              <a:t> </a:t>
            </a:r>
            <a:r>
              <a:rPr lang="en-US" dirty="0" err="1" smtClean="0"/>
              <a:t>vybrať</a:t>
            </a:r>
            <a:r>
              <a:rPr lang="en-US" dirty="0" smtClean="0"/>
              <a:t> tie </a:t>
            </a:r>
            <a:r>
              <a:rPr lang="en-US" dirty="0" err="1" smtClean="0"/>
              <a:t>najdôležitejšie</a:t>
            </a:r>
            <a:r>
              <a:rPr lang="en-US" dirty="0" smtClean="0"/>
              <a:t>!</a:t>
            </a:r>
            <a:endParaRPr lang="en-US" dirty="0" smtClean="0"/>
          </a:p>
          <a:p>
            <a:pPr marL="274320" lvl="1" indent="0">
              <a:buNone/>
            </a:pP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301752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6408" name="Rectangle 8"/>
          <p:cNvSpPr>
            <a:spLocks noGrp="1" noChangeArrowheads="1"/>
          </p:cNvSpPr>
          <p:nvPr>
            <p:ph type="title"/>
          </p:nvPr>
        </p:nvSpPr>
        <p:spPr/>
        <p:txBody>
          <a:bodyPr/>
          <a:lstStyle/>
          <a:p>
            <a:r>
              <a:rPr lang="en-US" dirty="0" smtClean="0"/>
              <a:t>Trigger</a:t>
            </a:r>
            <a:endParaRPr lang="en-US" dirty="0"/>
          </a:p>
        </p:txBody>
      </p:sp>
      <p:sp>
        <p:nvSpPr>
          <p:cNvPr id="486409" name="Rectangle 9"/>
          <p:cNvSpPr>
            <a:spLocks noGrp="1" noChangeArrowheads="1"/>
          </p:cNvSpPr>
          <p:nvPr>
            <p:ph sz="half" idx="13"/>
          </p:nvPr>
        </p:nvSpPr>
        <p:spPr/>
        <p:txBody>
          <a:bodyPr>
            <a:normAutofit fontScale="92500" lnSpcReduction="10000"/>
          </a:bodyPr>
          <a:lstStyle/>
          <a:p>
            <a:r>
              <a:rPr lang="en-US" dirty="0" err="1" smtClean="0"/>
              <a:t>Frekvencia</a:t>
            </a:r>
            <a:r>
              <a:rPr lang="en-US" dirty="0" smtClean="0"/>
              <a:t> </a:t>
            </a:r>
            <a:r>
              <a:rPr lang="en-US" dirty="0" err="1" smtClean="0"/>
              <a:t>kol</a:t>
            </a:r>
            <a:r>
              <a:rPr lang="en-US" dirty="0" err="1" smtClean="0"/>
              <a:t>ízií</a:t>
            </a:r>
            <a:endParaRPr lang="en-US" dirty="0" smtClean="0"/>
          </a:p>
          <a:p>
            <a:pPr lvl="1"/>
            <a:r>
              <a:rPr lang="en-US" dirty="0" err="1" smtClean="0"/>
              <a:t>Zv</a:t>
            </a:r>
            <a:r>
              <a:rPr lang="en-US" dirty="0" err="1" smtClean="0"/>
              <a:t>äzky</a:t>
            </a:r>
            <a:r>
              <a:rPr lang="en-US" dirty="0" smtClean="0"/>
              <a:t> </a:t>
            </a:r>
            <a:r>
              <a:rPr lang="en-US" dirty="0" err="1" smtClean="0"/>
              <a:t>sa</a:t>
            </a:r>
            <a:r>
              <a:rPr lang="en-US" dirty="0" smtClean="0"/>
              <a:t> </a:t>
            </a:r>
            <a:r>
              <a:rPr lang="en-US" dirty="0" err="1" smtClean="0"/>
              <a:t>križujú</a:t>
            </a:r>
            <a:r>
              <a:rPr lang="en-US" dirty="0" smtClean="0"/>
              <a:t> </a:t>
            </a:r>
            <a:r>
              <a:rPr lang="en-US" dirty="0" smtClean="0"/>
              <a:t>~ 16.5 </a:t>
            </a:r>
            <a:r>
              <a:rPr lang="en-US" dirty="0" err="1" smtClean="0"/>
              <a:t>mili</a:t>
            </a:r>
            <a:r>
              <a:rPr lang="en-US" dirty="0" err="1" smtClean="0"/>
              <a:t>ón</a:t>
            </a:r>
            <a:r>
              <a:rPr lang="en-US" dirty="0" smtClean="0"/>
              <a:t> </a:t>
            </a:r>
            <a:r>
              <a:rPr lang="en-US" dirty="0" err="1" smtClean="0"/>
              <a:t>krát</a:t>
            </a:r>
            <a:r>
              <a:rPr lang="en-US" dirty="0" smtClean="0"/>
              <a:t> </a:t>
            </a:r>
            <a:r>
              <a:rPr lang="en-US" dirty="0" err="1" smtClean="0"/>
              <a:t>za</a:t>
            </a:r>
            <a:r>
              <a:rPr lang="en-US" dirty="0" smtClean="0"/>
              <a:t> </a:t>
            </a:r>
            <a:r>
              <a:rPr lang="en-US" dirty="0" err="1" smtClean="0"/>
              <a:t>sekundu</a:t>
            </a:r>
            <a:endParaRPr lang="en-US" dirty="0" smtClean="0"/>
          </a:p>
          <a:p>
            <a:pPr lvl="1"/>
            <a:r>
              <a:rPr lang="en-US" dirty="0" err="1" smtClean="0"/>
              <a:t>Okolo</a:t>
            </a:r>
            <a:r>
              <a:rPr lang="en-US" dirty="0" smtClean="0"/>
              <a:t> 20-30 </a:t>
            </a:r>
            <a:r>
              <a:rPr lang="en-US" dirty="0" err="1" smtClean="0"/>
              <a:t>p</a:t>
            </a:r>
            <a:r>
              <a:rPr lang="en-US" dirty="0" err="1" smtClean="0"/>
              <a:t>árov</a:t>
            </a:r>
            <a:r>
              <a:rPr lang="en-US" dirty="0" smtClean="0"/>
              <a:t> </a:t>
            </a:r>
            <a:r>
              <a:rPr lang="en-US" dirty="0" err="1" smtClean="0"/>
              <a:t>protónov</a:t>
            </a:r>
            <a:r>
              <a:rPr lang="en-US" dirty="0" smtClean="0"/>
              <a:t> </a:t>
            </a:r>
            <a:r>
              <a:rPr lang="en-US" dirty="0" err="1" smtClean="0"/>
              <a:t>sa</a:t>
            </a:r>
            <a:r>
              <a:rPr lang="en-US" dirty="0" smtClean="0"/>
              <a:t> </a:t>
            </a:r>
            <a:r>
              <a:rPr lang="en-US" dirty="0" err="1" smtClean="0"/>
              <a:t>zrazí</a:t>
            </a:r>
            <a:r>
              <a:rPr lang="en-US" dirty="0" smtClean="0"/>
              <a:t> </a:t>
            </a:r>
            <a:r>
              <a:rPr lang="en-US" dirty="0" err="1" smtClean="0"/>
              <a:t>pri</a:t>
            </a:r>
            <a:r>
              <a:rPr lang="en-US" dirty="0" smtClean="0"/>
              <a:t> </a:t>
            </a:r>
            <a:r>
              <a:rPr lang="en-US" dirty="0" err="1" smtClean="0"/>
              <a:t>každom</a:t>
            </a:r>
            <a:r>
              <a:rPr lang="en-US" dirty="0" smtClean="0"/>
              <a:t> </a:t>
            </a:r>
            <a:r>
              <a:rPr lang="en-US" dirty="0" err="1" smtClean="0"/>
              <a:t>stretnutí</a:t>
            </a:r>
            <a:r>
              <a:rPr lang="en-US" dirty="0" smtClean="0"/>
              <a:t> </a:t>
            </a:r>
            <a:r>
              <a:rPr lang="en-US" dirty="0" err="1" smtClean="0"/>
              <a:t>zväzkov</a:t>
            </a:r>
            <a:endParaRPr lang="en-US" dirty="0" smtClean="0"/>
          </a:p>
          <a:p>
            <a:r>
              <a:rPr lang="en-US" dirty="0" err="1" smtClean="0"/>
              <a:t>Zauj</a:t>
            </a:r>
            <a:r>
              <a:rPr lang="en-US" dirty="0" err="1" smtClean="0"/>
              <a:t>ímavé</a:t>
            </a:r>
            <a:r>
              <a:rPr lang="en-US" dirty="0" smtClean="0"/>
              <a:t> </a:t>
            </a:r>
            <a:r>
              <a:rPr lang="en-US" dirty="0" err="1" smtClean="0"/>
              <a:t>zrážky</a:t>
            </a:r>
            <a:r>
              <a:rPr lang="en-US" dirty="0" smtClean="0"/>
              <a:t> </a:t>
            </a:r>
            <a:r>
              <a:rPr lang="en-US" dirty="0" err="1" smtClean="0"/>
              <a:t>sú</a:t>
            </a:r>
            <a:r>
              <a:rPr lang="en-US" dirty="0" smtClean="0"/>
              <a:t> </a:t>
            </a:r>
            <a:r>
              <a:rPr lang="en-US" dirty="0" err="1" smtClean="0"/>
              <a:t>zriedkavé</a:t>
            </a:r>
            <a:endParaRPr lang="en-US" dirty="0" smtClean="0"/>
          </a:p>
          <a:p>
            <a:pPr lvl="1"/>
            <a:r>
              <a:rPr lang="en-US" dirty="0" err="1" smtClean="0"/>
              <a:t>Nanajv</a:t>
            </a:r>
            <a:r>
              <a:rPr lang="en-US" dirty="0" err="1" smtClean="0"/>
              <a:t>ýš</a:t>
            </a:r>
            <a:r>
              <a:rPr lang="en-US" dirty="0" smtClean="0"/>
              <a:t> </a:t>
            </a:r>
            <a:r>
              <a:rPr lang="en-US" dirty="0" err="1" smtClean="0"/>
              <a:t>jedna</a:t>
            </a:r>
            <a:r>
              <a:rPr lang="en-US" dirty="0" smtClean="0"/>
              <a:t> </a:t>
            </a:r>
            <a:r>
              <a:rPr lang="en-US" dirty="0" err="1" smtClean="0"/>
              <a:t>z</a:t>
            </a:r>
            <a:r>
              <a:rPr lang="en-US" dirty="0" smtClean="0"/>
              <a:t> 10 </a:t>
            </a:r>
            <a:r>
              <a:rPr lang="en-US" dirty="0" err="1" smtClean="0"/>
              <a:t>miliárd</a:t>
            </a:r>
            <a:r>
              <a:rPr lang="en-US" dirty="0" smtClean="0"/>
              <a:t>…</a:t>
            </a:r>
            <a:endParaRPr lang="en-US" dirty="0" smtClean="0"/>
          </a:p>
          <a:p>
            <a:r>
              <a:rPr lang="en-US" dirty="0" err="1" smtClean="0"/>
              <a:t>Sme</a:t>
            </a:r>
            <a:r>
              <a:rPr lang="en-US" dirty="0" smtClean="0"/>
              <a:t> </a:t>
            </a:r>
            <a:r>
              <a:rPr lang="en-US" dirty="0" err="1" smtClean="0"/>
              <a:t>schopn</a:t>
            </a:r>
            <a:r>
              <a:rPr lang="en-US" dirty="0" err="1" smtClean="0"/>
              <a:t>í</a:t>
            </a:r>
            <a:r>
              <a:rPr lang="en-US" dirty="0" smtClean="0"/>
              <a:t> </a:t>
            </a:r>
            <a:r>
              <a:rPr lang="en-US" dirty="0" err="1" smtClean="0"/>
              <a:t>zaznamenať</a:t>
            </a:r>
            <a:r>
              <a:rPr lang="en-US" dirty="0" smtClean="0"/>
              <a:t> </a:t>
            </a:r>
            <a:r>
              <a:rPr lang="en-US" dirty="0" err="1" smtClean="0"/>
              <a:t>okolo</a:t>
            </a:r>
            <a:r>
              <a:rPr lang="en-US" dirty="0" smtClean="0"/>
              <a:t> 400 </a:t>
            </a:r>
            <a:r>
              <a:rPr lang="en-US" dirty="0" err="1" smtClean="0"/>
              <a:t>zrážok</a:t>
            </a:r>
            <a:r>
              <a:rPr lang="en-US" dirty="0" smtClean="0"/>
              <a:t> </a:t>
            </a:r>
            <a:r>
              <a:rPr lang="en-US" dirty="0" err="1" smtClean="0"/>
              <a:t>za</a:t>
            </a:r>
            <a:r>
              <a:rPr lang="en-US" dirty="0" smtClean="0"/>
              <a:t> </a:t>
            </a:r>
            <a:r>
              <a:rPr lang="en-US" dirty="0" err="1" smtClean="0"/>
              <a:t>sekundu</a:t>
            </a:r>
            <a:r>
              <a:rPr lang="en-US" dirty="0" smtClean="0"/>
              <a:t>. </a:t>
            </a:r>
          </a:p>
          <a:p>
            <a:r>
              <a:rPr lang="en-US" dirty="0" err="1" smtClean="0"/>
              <a:t>Mus</a:t>
            </a:r>
            <a:r>
              <a:rPr lang="en-US" dirty="0" err="1" smtClean="0"/>
              <a:t>íme</a:t>
            </a:r>
            <a:r>
              <a:rPr lang="en-US" dirty="0" smtClean="0"/>
              <a:t> </a:t>
            </a:r>
            <a:r>
              <a:rPr lang="en-US" dirty="0" err="1" smtClean="0"/>
              <a:t>vybrať</a:t>
            </a:r>
            <a:r>
              <a:rPr lang="en-US" dirty="0" smtClean="0"/>
              <a:t> tie </a:t>
            </a:r>
            <a:r>
              <a:rPr lang="en-US" dirty="0" err="1" smtClean="0"/>
              <a:t>správne</a:t>
            </a:r>
            <a:r>
              <a:rPr lang="en-US" dirty="0" smtClean="0"/>
              <a:t> a to </a:t>
            </a:r>
            <a:r>
              <a:rPr lang="en-US" dirty="0" err="1" smtClean="0"/>
              <a:t>rýchlo</a:t>
            </a:r>
            <a:r>
              <a:rPr lang="en-US" dirty="0" smtClean="0"/>
              <a:t>!</a:t>
            </a:r>
          </a:p>
          <a:p>
            <a:r>
              <a:rPr lang="en-US" dirty="0" err="1" smtClean="0"/>
              <a:t>Úrovne</a:t>
            </a:r>
            <a:r>
              <a:rPr lang="en-US" dirty="0" smtClean="0"/>
              <a:t> </a:t>
            </a:r>
            <a:r>
              <a:rPr lang="en-US" dirty="0" err="1" smtClean="0"/>
              <a:t>Triggera</a:t>
            </a:r>
            <a:endParaRPr lang="en-US" dirty="0" smtClean="0"/>
          </a:p>
          <a:p>
            <a:pPr lvl="1"/>
            <a:r>
              <a:rPr lang="en-US" dirty="0" err="1" smtClean="0"/>
              <a:t>Najprv</a:t>
            </a:r>
            <a:r>
              <a:rPr lang="en-US" dirty="0" smtClean="0"/>
              <a:t> </a:t>
            </a:r>
            <a:r>
              <a:rPr lang="en-US" dirty="0" err="1" smtClean="0"/>
              <a:t>hardwarovo</a:t>
            </a:r>
            <a:r>
              <a:rPr lang="en-US" dirty="0" smtClean="0"/>
              <a:t> </a:t>
            </a:r>
            <a:r>
              <a:rPr lang="en-US" dirty="0" err="1" smtClean="0"/>
              <a:t>zaznamen</a:t>
            </a:r>
            <a:r>
              <a:rPr lang="en-US" dirty="0" err="1" smtClean="0"/>
              <a:t>ávame</a:t>
            </a:r>
            <a:r>
              <a:rPr lang="en-US" dirty="0" smtClean="0"/>
              <a:t> 100 </a:t>
            </a:r>
            <a:r>
              <a:rPr lang="en-US" dirty="0" err="1" smtClean="0"/>
              <a:t>tisíc</a:t>
            </a:r>
            <a:r>
              <a:rPr lang="en-US" dirty="0" smtClean="0"/>
              <a:t> </a:t>
            </a:r>
            <a:r>
              <a:rPr lang="en-US" dirty="0" err="1" smtClean="0"/>
              <a:t>snímok</a:t>
            </a:r>
            <a:r>
              <a:rPr lang="en-US" dirty="0" smtClean="0"/>
              <a:t> </a:t>
            </a:r>
            <a:r>
              <a:rPr lang="en-US" dirty="0" err="1" smtClean="0"/>
              <a:t>z</a:t>
            </a:r>
            <a:r>
              <a:rPr lang="en-US" dirty="0" smtClean="0"/>
              <a:t> 16.5 </a:t>
            </a:r>
            <a:r>
              <a:rPr lang="en-US" dirty="0" err="1" smtClean="0"/>
              <a:t>milióna</a:t>
            </a:r>
            <a:r>
              <a:rPr lang="en-US" dirty="0" smtClean="0"/>
              <a:t> </a:t>
            </a:r>
            <a:r>
              <a:rPr lang="en-US" dirty="0" err="1" smtClean="0"/>
              <a:t>za</a:t>
            </a:r>
            <a:r>
              <a:rPr lang="en-US" dirty="0" smtClean="0"/>
              <a:t> </a:t>
            </a:r>
            <a:r>
              <a:rPr lang="en-US" dirty="0" err="1" smtClean="0"/>
              <a:t>sekundu</a:t>
            </a:r>
            <a:r>
              <a:rPr lang="en-US" dirty="0" smtClean="0"/>
              <a:t>. </a:t>
            </a:r>
            <a:r>
              <a:rPr lang="en-US" dirty="0" err="1" smtClean="0"/>
              <a:t>Rozhodnutie</a:t>
            </a:r>
            <a:r>
              <a:rPr lang="en-US" dirty="0" smtClean="0"/>
              <a:t> </a:t>
            </a:r>
            <a:r>
              <a:rPr lang="en-US" dirty="0" err="1" smtClean="0"/>
              <a:t>nesmie</a:t>
            </a:r>
            <a:r>
              <a:rPr lang="en-US" dirty="0" smtClean="0"/>
              <a:t> </a:t>
            </a:r>
            <a:r>
              <a:rPr lang="en-US" dirty="0" err="1" smtClean="0"/>
              <a:t>trvať</a:t>
            </a:r>
            <a:r>
              <a:rPr lang="en-US" dirty="0" smtClean="0"/>
              <a:t> </a:t>
            </a:r>
            <a:r>
              <a:rPr lang="en-US" dirty="0" err="1" smtClean="0"/>
              <a:t>viac</a:t>
            </a:r>
            <a:r>
              <a:rPr lang="en-US" dirty="0" smtClean="0"/>
              <a:t> </a:t>
            </a:r>
            <a:r>
              <a:rPr lang="en-US" dirty="0" err="1" smtClean="0"/>
              <a:t>než</a:t>
            </a:r>
            <a:r>
              <a:rPr lang="en-US" dirty="0" smtClean="0"/>
              <a:t> </a:t>
            </a:r>
            <a:r>
              <a:rPr lang="en-US" dirty="0" err="1" smtClean="0"/>
              <a:t>niekoľko</a:t>
            </a:r>
            <a:r>
              <a:rPr lang="en-US" dirty="0" smtClean="0"/>
              <a:t> </a:t>
            </a:r>
            <a:r>
              <a:rPr lang="en-US" dirty="0" err="1" smtClean="0"/>
              <a:t>mikrosekúnd</a:t>
            </a:r>
            <a:endParaRPr lang="en-US" dirty="0" smtClean="0"/>
          </a:p>
          <a:p>
            <a:pPr lvl="1"/>
            <a:r>
              <a:rPr lang="en-US" dirty="0" err="1" smtClean="0"/>
              <a:t>Potom</a:t>
            </a:r>
            <a:r>
              <a:rPr lang="en-US" dirty="0" smtClean="0"/>
              <a:t> </a:t>
            </a:r>
            <a:r>
              <a:rPr lang="en-US" dirty="0" err="1" smtClean="0"/>
              <a:t>s</a:t>
            </a:r>
            <a:r>
              <a:rPr lang="en-US" dirty="0" smtClean="0"/>
              <a:t> </a:t>
            </a:r>
            <a:r>
              <a:rPr lang="en-US" dirty="0" err="1" smtClean="0"/>
              <a:t>pomocou</a:t>
            </a:r>
            <a:r>
              <a:rPr lang="en-US" dirty="0" smtClean="0"/>
              <a:t> ~</a:t>
            </a:r>
            <a:r>
              <a:rPr lang="en-US" dirty="0" smtClean="0"/>
              <a:t>10000</a:t>
            </a:r>
            <a:r>
              <a:rPr lang="en-US" dirty="0" smtClean="0"/>
              <a:t> </a:t>
            </a:r>
            <a:r>
              <a:rPr lang="en-US" dirty="0" err="1" smtClean="0"/>
              <a:t>po</a:t>
            </a:r>
            <a:r>
              <a:rPr lang="en-US" dirty="0" err="1" smtClean="0"/>
              <a:t>čítačov</a:t>
            </a:r>
            <a:r>
              <a:rPr lang="en-US" dirty="0" smtClean="0"/>
              <a:t>, </a:t>
            </a:r>
            <a:r>
              <a:rPr lang="en-US" dirty="0" err="1" smtClean="0"/>
              <a:t>vyberieme</a:t>
            </a:r>
            <a:r>
              <a:rPr lang="en-US" dirty="0" smtClean="0"/>
              <a:t> </a:t>
            </a:r>
            <a:r>
              <a:rPr lang="en-US" dirty="0" err="1" smtClean="0"/>
              <a:t>výslených</a:t>
            </a:r>
            <a:r>
              <a:rPr lang="en-US" dirty="0" smtClean="0"/>
              <a:t> 400 </a:t>
            </a:r>
            <a:r>
              <a:rPr lang="en-US" dirty="0" err="1" smtClean="0"/>
              <a:t>za</a:t>
            </a:r>
            <a:r>
              <a:rPr lang="en-US" dirty="0" smtClean="0"/>
              <a:t> </a:t>
            </a:r>
            <a:r>
              <a:rPr lang="en-US" dirty="0" err="1" smtClean="0"/>
              <a:t>sekundu</a:t>
            </a:r>
            <a:r>
              <a:rPr lang="en-US" dirty="0" smtClean="0"/>
              <a:t> </a:t>
            </a:r>
          </a:p>
          <a:p>
            <a:r>
              <a:rPr lang="en-US" dirty="0" err="1" smtClean="0"/>
              <a:t>Napriek</a:t>
            </a:r>
            <a:r>
              <a:rPr lang="en-US" dirty="0" smtClean="0"/>
              <a:t> </a:t>
            </a:r>
            <a:r>
              <a:rPr lang="en-US" dirty="0" err="1" smtClean="0"/>
              <a:t>tomu</a:t>
            </a:r>
            <a:r>
              <a:rPr lang="en-US" dirty="0" smtClean="0"/>
              <a:t> </a:t>
            </a:r>
            <a:r>
              <a:rPr lang="en-US" dirty="0" err="1" smtClean="0"/>
              <a:t>sme</a:t>
            </a:r>
            <a:r>
              <a:rPr lang="en-US" dirty="0" smtClean="0"/>
              <a:t> </a:t>
            </a:r>
            <a:r>
              <a:rPr lang="en-US" dirty="0" err="1" smtClean="0"/>
              <a:t>zahrnutí</a:t>
            </a:r>
            <a:r>
              <a:rPr lang="en-US" dirty="0" smtClean="0"/>
              <a:t> </a:t>
            </a:r>
            <a:r>
              <a:rPr lang="en-US" dirty="0" err="1" smtClean="0"/>
              <a:t>množstvom</a:t>
            </a:r>
            <a:r>
              <a:rPr lang="en-US" dirty="0" smtClean="0"/>
              <a:t> </a:t>
            </a:r>
            <a:r>
              <a:rPr lang="en-US" dirty="0" err="1" smtClean="0"/>
              <a:t>dát</a:t>
            </a:r>
            <a:r>
              <a:rPr lang="en-US" dirty="0" smtClean="0"/>
              <a: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153981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r>
              <a:rPr lang="en-US" smtClean="0"/>
              <a:t>Data distribution</a:t>
            </a:r>
            <a:endParaRPr lang="en-US" dirty="0" smtClean="0"/>
          </a:p>
        </p:txBody>
      </p:sp>
      <p:sp>
        <p:nvSpPr>
          <p:cNvPr id="12" name="Content Placeholder 11"/>
          <p:cNvSpPr>
            <a:spLocks noGrp="1"/>
          </p:cNvSpPr>
          <p:nvPr>
            <p:ph sz="half" idx="13"/>
          </p:nvPr>
        </p:nvSpPr>
        <p:spPr/>
        <p:txBody>
          <a:bodyPr/>
          <a:lstStyle/>
          <a:p>
            <a:r>
              <a:rPr lang="en-US" dirty="0" smtClean="0"/>
              <a:t>Grid connects &gt;100,000 processors in 34 countries</a:t>
            </a:r>
          </a:p>
          <a:p>
            <a:endParaRPr lang="en-US" dirty="0"/>
          </a:p>
        </p:txBody>
      </p:sp>
      <p:pic>
        <p:nvPicPr>
          <p:cNvPr id="103429" name="Picture 4" descr="all_us_sites"/>
          <p:cNvPicPr>
            <a:picLocks noChangeAspect="1" noChangeArrowheads="1"/>
          </p:cNvPicPr>
          <p:nvPr/>
        </p:nvPicPr>
        <p:blipFill>
          <a:blip r:embed="rId2"/>
          <a:srcRect l="5302" t="9792" b="2448"/>
          <a:stretch>
            <a:fillRect/>
          </a:stretch>
        </p:blipFill>
        <p:spPr bwMode="auto">
          <a:xfrm>
            <a:off x="838200" y="1620544"/>
            <a:ext cx="7239000" cy="5032670"/>
          </a:xfrm>
          <a:prstGeom prst="rect">
            <a:avLst/>
          </a:prstGeom>
          <a:noFill/>
          <a:ln w="9525">
            <a:solidFill>
              <a:srgbClr val="FFCC00"/>
            </a:solidFill>
            <a:miter lim="800000"/>
            <a:headEnd/>
            <a:tailEnd/>
          </a:ln>
        </p:spPr>
      </p:pic>
      <p:sp>
        <p:nvSpPr>
          <p:cNvPr id="8" name="Text Placeholder 6"/>
          <p:cNvSpPr txBox="1">
            <a:spLocks/>
          </p:cNvSpPr>
          <p:nvPr/>
        </p:nvSpPr>
        <p:spPr bwMode="auto">
          <a:xfrm>
            <a:off x="304807" y="1066800"/>
            <a:ext cx="8615363" cy="1004888"/>
          </a:xfrm>
          <a:prstGeom prst="rect">
            <a:avLst/>
          </a:prstGeom>
          <a:noFill/>
          <a:ln w="9525">
            <a:noFill/>
            <a:miter lim="800000"/>
            <a:headEnd/>
            <a:tailEnd/>
          </a:ln>
        </p:spPr>
        <p:txBody>
          <a:bodyPr anchor="ctr">
            <a:prstTxWarp prst="textNoShape">
              <a:avLst/>
            </a:prstTxWarp>
          </a:bodyPr>
          <a:lstStyle/>
          <a:p>
            <a:pPr defTabSz="913224" eaLnBrk="0" fontAlgn="auto" hangingPunct="0">
              <a:spcBef>
                <a:spcPct val="20000"/>
              </a:spcBef>
              <a:spcAft>
                <a:spcPts val="0"/>
              </a:spcAft>
              <a:buClr>
                <a:srgbClr val="FCAF17"/>
              </a:buClr>
              <a:buSzPct val="80000"/>
              <a:defRPr/>
            </a:pPr>
            <a:endParaRPr lang="en-US" sz="2800" kern="0" dirty="0">
              <a:solidFill>
                <a:srgbClr val="3333CC"/>
              </a:solidFill>
              <a:latin typeface="Corbel"/>
              <a:ea typeface="+mn-ea"/>
              <a:cs typeface="ＭＳ Ｐゴシック"/>
            </a:endParaRPr>
          </a:p>
        </p:txBody>
      </p:sp>
      <p:sp>
        <p:nvSpPr>
          <p:cNvPr id="9" name="Text Placeholder 6"/>
          <p:cNvSpPr txBox="1">
            <a:spLocks/>
          </p:cNvSpPr>
          <p:nvPr/>
        </p:nvSpPr>
        <p:spPr bwMode="auto">
          <a:xfrm>
            <a:off x="1600200" y="5867400"/>
            <a:ext cx="4267200" cy="673100"/>
          </a:xfrm>
          <a:prstGeom prst="rect">
            <a:avLst/>
          </a:prstGeom>
          <a:noFill/>
          <a:ln w="9525">
            <a:noFill/>
            <a:miter lim="800000"/>
            <a:headEnd/>
            <a:tailEnd/>
          </a:ln>
        </p:spPr>
        <p:txBody>
          <a:bodyPr anchor="ctr">
            <a:prstTxWarp prst="textNoShape">
              <a:avLst/>
            </a:prstTxWarp>
          </a:bodyPr>
          <a:lstStyle/>
          <a:p>
            <a:pPr defTabSz="913224" eaLnBrk="0" fontAlgn="auto" hangingPunct="0">
              <a:spcBef>
                <a:spcPct val="20000"/>
              </a:spcBef>
              <a:spcAft>
                <a:spcPts val="0"/>
              </a:spcAft>
              <a:buClr>
                <a:srgbClr val="FCAF17"/>
              </a:buClr>
              <a:buSzPct val="80000"/>
              <a:defRPr/>
            </a:pPr>
            <a:r>
              <a:rPr lang="en-US" sz="3200" b="1" i="1" kern="0" dirty="0" smtClean="0">
                <a:solidFill>
                  <a:srgbClr val="FFFFFF"/>
                </a:solidFill>
                <a:latin typeface="Corbel"/>
                <a:ea typeface="+mn-ea"/>
                <a:cs typeface="ＭＳ Ｐゴシック"/>
              </a:rPr>
              <a:t>22 </a:t>
            </a:r>
            <a:r>
              <a:rPr lang="en-US" sz="3200" b="1" kern="0" dirty="0" err="1" smtClean="0">
                <a:solidFill>
                  <a:srgbClr val="FFFFFF"/>
                </a:solidFill>
                <a:latin typeface="Corbel"/>
                <a:ea typeface="+mn-ea"/>
                <a:cs typeface="ＭＳ Ｐゴシック"/>
              </a:rPr>
              <a:t>Petabytes</a:t>
            </a:r>
            <a:r>
              <a:rPr lang="en-US" sz="3200" b="1" kern="0" dirty="0" smtClean="0">
                <a:solidFill>
                  <a:srgbClr val="FFFFFF"/>
                </a:solidFill>
                <a:latin typeface="Corbel"/>
                <a:ea typeface="+mn-ea"/>
                <a:cs typeface="ＭＳ Ｐゴシック"/>
              </a:rPr>
              <a:t> in 2011</a:t>
            </a:r>
            <a:endParaRPr lang="en-US" sz="3200" b="1" kern="0" dirty="0">
              <a:solidFill>
                <a:srgbClr val="FFFFFF"/>
              </a:solidFill>
              <a:latin typeface="Corbel"/>
              <a:ea typeface="+mn-ea"/>
              <a:cs typeface="ＭＳ Ｐゴシック"/>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311063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Quark masses</a:t>
            </a:r>
            <a:endParaRPr lang="en-US" dirty="0"/>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19200" y="1676400"/>
            <a:ext cx="4800600" cy="4413250"/>
          </a:xfrm>
          <a:prstGeom prst="rect">
            <a:avLst/>
          </a:prstGeom>
          <a:noFill/>
          <a:ln w="9525">
            <a:solidFill>
              <a:schemeClr val="bg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 name="Rectangle 3"/>
          <p:cNvSpPr/>
          <p:nvPr/>
        </p:nvSpPr>
        <p:spPr>
          <a:xfrm>
            <a:off x="2079110" y="4343400"/>
            <a:ext cx="2057400" cy="3810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3224" fontAlgn="auto">
              <a:spcBef>
                <a:spcPts val="0"/>
              </a:spcBef>
              <a:spcAft>
                <a:spcPts val="0"/>
              </a:spcAft>
            </a:pPr>
            <a:endParaRPr lang="en-US">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435091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 name="Picture 46" descr="gg-run177878-evt188723900-3d-nologo.jpg"/>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619958" y="1820189"/>
            <a:ext cx="1338077" cy="984096"/>
          </a:xfrm>
          <a:prstGeom prst="rect">
            <a:avLst/>
          </a:prstGeom>
          <a:effectLst>
            <a:glow rad="101600">
              <a:schemeClr val="bg1">
                <a:alpha val="52000"/>
              </a:schemeClr>
            </a:glow>
          </a:effectLst>
        </p:spPr>
      </p:pic>
      <p:sp>
        <p:nvSpPr>
          <p:cNvPr id="44" name="Oval 43"/>
          <p:cNvSpPr>
            <a:spLocks/>
          </p:cNvSpPr>
          <p:nvPr/>
        </p:nvSpPr>
        <p:spPr>
          <a:xfrm>
            <a:off x="3284558" y="2234355"/>
            <a:ext cx="144000" cy="144000"/>
          </a:xfrm>
          <a:prstGeom prst="ellipse">
            <a:avLst/>
          </a:prstGeom>
          <a:solidFill>
            <a:srgbClr val="FF0000"/>
          </a:solidFill>
          <a:ln w="31750">
            <a:solidFill>
              <a:srgbClr val="FFFF00"/>
            </a:solidFill>
          </a:ln>
          <a:effectLst>
            <a:glow rad="139700">
              <a:srgbClr val="FFFEAB">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914400" eaLnBrk="0" hangingPunct="0">
              <a:defRPr/>
            </a:pPr>
            <a:endParaRPr lang="en-US" sz="1600" b="1">
              <a:solidFill>
                <a:prstClr val="white"/>
              </a:solidFill>
            </a:endParaRPr>
          </a:p>
        </p:txBody>
      </p:sp>
      <p:sp>
        <p:nvSpPr>
          <p:cNvPr id="45" name="Oval 44"/>
          <p:cNvSpPr>
            <a:spLocks/>
          </p:cNvSpPr>
          <p:nvPr/>
        </p:nvSpPr>
        <p:spPr>
          <a:xfrm>
            <a:off x="3284558" y="2234355"/>
            <a:ext cx="144000" cy="144000"/>
          </a:xfrm>
          <a:prstGeom prst="ellipse">
            <a:avLst/>
          </a:prstGeom>
          <a:solidFill>
            <a:srgbClr val="FF0000"/>
          </a:solidFill>
          <a:ln w="31750">
            <a:solidFill>
              <a:srgbClr val="FFFF00"/>
            </a:solidFill>
          </a:ln>
          <a:effectLst>
            <a:glow rad="139700">
              <a:srgbClr val="FFFEAB">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914400" eaLnBrk="0" hangingPunct="0">
              <a:defRPr/>
            </a:pPr>
            <a:endParaRPr lang="en-US" sz="1600" b="1">
              <a:solidFill>
                <a:prstClr val="white"/>
              </a:solidFill>
            </a:endParaRPr>
          </a:p>
        </p:txBody>
      </p:sp>
      <p:sp>
        <p:nvSpPr>
          <p:cNvPr id="7" name="TextBox 6"/>
          <p:cNvSpPr txBox="1"/>
          <p:nvPr/>
        </p:nvSpPr>
        <p:spPr>
          <a:xfrm>
            <a:off x="1143000" y="2971806"/>
            <a:ext cx="6400800" cy="1754327"/>
          </a:xfrm>
          <a:prstGeom prst="rect">
            <a:avLst/>
          </a:prstGeom>
          <a:solidFill>
            <a:schemeClr val="bg1">
              <a:alpha val="39000"/>
            </a:schemeClr>
          </a:solidFill>
        </p:spPr>
        <p:txBody>
          <a:bodyPr wrap="square">
            <a:spAutoFit/>
          </a:bodyPr>
          <a:lstStyle/>
          <a:p>
            <a:pPr marL="269875" indent="-269875" defTabSz="914400" eaLnBrk="0" hangingPunct="0">
              <a:spcBef>
                <a:spcPts val="1200"/>
              </a:spcBef>
              <a:buFont typeface="Arial"/>
              <a:buChar char="•"/>
              <a:defRPr/>
            </a:pPr>
            <a:r>
              <a:rPr lang="en-US" sz="2200" b="1" dirty="0">
                <a:solidFill>
                  <a:prstClr val="white"/>
                </a:solidFill>
                <a:effectLst>
                  <a:outerShdw blurRad="107950" dist="152400" dir="2700000" algn="tl" rotWithShape="0">
                    <a:prstClr val="black"/>
                  </a:outerShdw>
                </a:effectLst>
                <a:latin typeface="Calibri" charset="0"/>
                <a:ea typeface="ＭＳ Ｐゴシック" charset="-128"/>
                <a:cs typeface="ＭＳ Ｐゴシック" charset="-128"/>
              </a:rPr>
              <a:t>Proton beams circulate 11,245 times/sec</a:t>
            </a:r>
          </a:p>
          <a:p>
            <a:pPr marL="269875" indent="-269875" defTabSz="914400" eaLnBrk="0" hangingPunct="0">
              <a:spcBef>
                <a:spcPts val="1200"/>
              </a:spcBef>
              <a:buFont typeface="Arial"/>
              <a:buChar char="•"/>
              <a:defRPr/>
            </a:pPr>
            <a:r>
              <a:rPr lang="en-US" sz="2200" b="1" dirty="0" smtClean="0">
                <a:solidFill>
                  <a:prstClr val="white"/>
                </a:solidFill>
                <a:effectLst>
                  <a:outerShdw blurRad="107950" dist="152400" dir="2700000" algn="tl" rotWithShape="0">
                    <a:prstClr val="black"/>
                  </a:outerShdw>
                </a:effectLst>
                <a:latin typeface="Calibri" charset="0"/>
                <a:ea typeface="ＭＳ Ｐゴシック" charset="-128"/>
                <a:cs typeface="ＭＳ Ｐゴシック" charset="-128"/>
              </a:rPr>
              <a:t>&gt;100 million proton</a:t>
            </a:r>
            <a:r>
              <a:rPr lang="en-US" sz="2200" b="1" dirty="0">
                <a:solidFill>
                  <a:prstClr val="white"/>
                </a:solidFill>
                <a:effectLst>
                  <a:outerShdw blurRad="107950" dist="152400" dir="2700000" algn="tl" rotWithShape="0">
                    <a:prstClr val="black"/>
                  </a:outerShdw>
                </a:effectLst>
                <a:latin typeface="Calibri" charset="0"/>
                <a:ea typeface="ＭＳ Ｐゴシック" charset="-128"/>
                <a:cs typeface="ＭＳ Ｐゴシック" charset="-128"/>
              </a:rPr>
              <a:t>-proton collisions/second  </a:t>
            </a:r>
          </a:p>
          <a:p>
            <a:pPr marL="269875" indent="-269875" defTabSz="914400" eaLnBrk="0" hangingPunct="0">
              <a:spcBef>
                <a:spcPts val="1200"/>
              </a:spcBef>
              <a:buFont typeface="Arial"/>
              <a:buChar char="•"/>
              <a:defRPr/>
            </a:pPr>
            <a:r>
              <a:rPr lang="en-US" sz="2200" b="1" dirty="0">
                <a:solidFill>
                  <a:prstClr val="white"/>
                </a:solidFill>
                <a:effectLst>
                  <a:outerShdw blurRad="107950" dist="152400" dir="2700000" algn="tl" rotWithShape="0">
                    <a:prstClr val="black"/>
                  </a:outerShdw>
                </a:effectLst>
                <a:latin typeface="Calibri" charset="0"/>
                <a:ea typeface="ＭＳ Ｐゴシック" charset="-128"/>
                <a:cs typeface="ＭＳ Ｐゴシック" charset="-128"/>
              </a:rPr>
              <a:t>Collisions are a billion times hotter than the centre of the sun and create new particles (E = mc</a:t>
            </a:r>
            <a:r>
              <a:rPr lang="en-US" sz="2200" b="1" baseline="30000" dirty="0">
                <a:solidFill>
                  <a:prstClr val="white"/>
                </a:solidFill>
                <a:effectLst>
                  <a:outerShdw blurRad="107950" dist="152400" dir="2700000" algn="tl" rotWithShape="0">
                    <a:prstClr val="black"/>
                  </a:outerShdw>
                </a:effectLst>
                <a:latin typeface="Calibri" charset="0"/>
                <a:ea typeface="ＭＳ Ｐゴシック" charset="-128"/>
                <a:cs typeface="ＭＳ Ｐゴシック" charset="-128"/>
              </a:rPr>
              <a:t> 2</a:t>
            </a:r>
            <a:r>
              <a:rPr lang="en-US" sz="2200" b="1" dirty="0">
                <a:solidFill>
                  <a:prstClr val="white"/>
                </a:solidFill>
                <a:effectLst>
                  <a:outerShdw blurRad="107950" dist="152400" dir="2700000" algn="tl" rotWithShape="0">
                    <a:prstClr val="black"/>
                  </a:outerShdw>
                </a:effectLst>
                <a:latin typeface="Calibri" charset="0"/>
                <a:ea typeface="ＭＳ Ｐゴシック" charset="-128"/>
                <a:cs typeface="ＭＳ Ｐゴシック" charset="-128"/>
              </a:rPr>
              <a:t>)</a:t>
            </a:r>
          </a:p>
        </p:txBody>
      </p:sp>
      <p:sp>
        <p:nvSpPr>
          <p:cNvPr id="2" name="Title 1"/>
          <p:cNvSpPr>
            <a:spLocks noGrp="1"/>
          </p:cNvSpPr>
          <p:nvPr>
            <p:ph type="title"/>
          </p:nvPr>
        </p:nvSpPr>
        <p:spPr/>
        <p:txBody>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2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childTnLst>
                                </p:cTn>
                              </p:par>
                              <p:par>
                                <p:cTn id="8" presetID="0" presetClass="path" presetSubtype="0" repeatCount="indefinite" fill="hold" nodeType="withEffect">
                                  <p:stCondLst>
                                    <p:cond delay="0"/>
                                  </p:stCondLst>
                                  <p:childTnLst>
                                    <p:animMotion origin="layout" path="M -1.8226E-7 0.00023 C -0.01406 0.00278 0.00798 -0.00185 -0.00156 0.00047 C -0.01111 0.00278 -0.03038 0.00417 -0.05746 0.01435 C -0.08488 0.02453 -0.13487 0.04421 -0.16508 0.06156 C -0.19545 0.07892 -0.21784 0.09605 -0.23867 0.11803 C -0.2595 0.14002 -0.27894 0.16524 -0.29005 0.19394 C -0.30116 0.22264 -0.30706 0.25689 -0.30568 0.29045 C -0.30429 0.324 -0.29543 0.36543 -0.28207 0.39482 C -0.2687 0.42421 -0.24874 0.44758 -0.22548 0.46679 C -0.20222 0.486 -0.17219 0.4978 -0.14268 0.50984 C -0.113 0.52164 -0.07881 0.53252 -0.04808 0.53923 C -0.01736 0.54594 0.01319 0.54895 0.04183 0.55011 C 0.07047 0.55126 0.09755 0.55011 0.12394 0.54664 C 0.15032 0.54316 0.17462 0.53599 0.20066 0.52858 C 0.2267 0.52118 0.25187 0.51354 0.28068 0.50151 L 0.37355 0.45638 C 0.39785 0.44157 0.41469 0.42375 0.42684 0.41264 C 0.43899 0.40153 0.43847 0.40084 0.4468 0.38903 L 0.47717 0.34136 L 0.49592 0.27587 L 0.49644 0.21037 L 0.47162 0.13932 L 0.43343 0.09234 L 0.36556 0.04629 L 0.29891 0.01528 L 0.26315 0.0044 L 0.22618 -0.00532 L 0.16994 -0.01273 L 0.08176 -0.01435 L -1.8226E-7 0.00023 Z " pathEditMode="relative" rAng="0" ptsTypes="aaaaaaaaaaaaaaAasAAAAAAAAAAAAa">
                                      <p:cBhvr>
                                        <p:cTn id="9" dur="2000" fill="hold"/>
                                        <p:tgtEl>
                                          <p:spTgt spid="44"/>
                                        </p:tgtEl>
                                        <p:attrNameLst>
                                          <p:attrName>ppt_x</p:attrName>
                                          <p:attrName>ppt_y</p:attrName>
                                        </p:attrNameLst>
                                      </p:cBhvr>
                                      <p:rCtr x="9460" y="26822"/>
                                    </p:animMotion>
                                  </p:childTnLst>
                                </p:cTn>
                              </p:par>
                              <p:par>
                                <p:cTn id="10" presetID="0" presetClass="path" presetSubtype="0" repeatCount="indefinite" fill="hold" nodeType="withEffect">
                                  <p:stCondLst>
                                    <p:cond delay="0"/>
                                  </p:stCondLst>
                                  <p:childTnLst>
                                    <p:animMotion origin="layout" path="M -1.8226E-7 -3.32562E-6 C 0.00955 -0.00185 0.03767 -0.00787 0.05711 -0.01018 C 0.07655 -0.01249 0.09425 -0.01435 0.1163 -0.01435 C 0.13834 -0.01435 0.16334 -0.01365 0.1892 -0.01018 C 0.21507 -0.00671 0.24579 -0.00092 0.27165 0.00671 C 0.29752 0.01435 0.31783 0.02129 0.34438 0.03587 C 0.37094 0.05045 0.40826 0.0736 0.43118 0.09396 C 0.45409 0.11433 0.47075 0.13909 0.48134 0.15784 C 0.49193 0.17658 0.49262 0.18607 0.49471 0.20644 C 0.49679 0.2268 0.49783 0.25666 0.49419 0.28003 C 0.49054 0.30341 0.48394 0.32447 0.47231 0.34715 C 0.46068 0.36983 0.44558 0.39505 0.42441 0.41588 C 0.40323 0.43671 0.37511 0.45615 0.3456 0.47235 C 0.31609 0.48855 0.27599 0.50243 0.24735 0.51285 C 0.21871 0.52326 0.19563 0.52997 0.17375 0.53553 C 0.15223 0.54108 0.13418 0.54409 0.11699 0.54687 C 0.09981 0.54964 0.08523 0.55103 0.07082 0.55173 C 0.05641 0.55242 0.04721 0.55219 0.0309 0.5508 C 0.01458 0.54941 -0.00625 0.54826 -0.02743 0.54363 C -0.0486 0.539 -0.07221 0.53113 -0.09651 0.52326 C -0.12081 0.51539 -0.15015 0.5066 -0.17289 0.49595 C -0.19563 0.48531 -0.21611 0.47304 -0.23295 0.45869 C -0.24978 0.44434 -0.26211 0.43162 -0.27356 0.41009 C -0.28502 0.38857 -0.29682 0.35548 -0.30203 0.32863 C -0.30724 0.30179 -0.30672 0.27239 -0.30446 0.24856 C -0.3022 0.22472 -0.29734 0.20551 -0.28814 0.18538 C -0.27894 0.16524 -0.26541 0.14557 -0.24926 0.12798 C -0.23312 0.11039 -0.21385 0.09558 -0.19163 0.08031 C -0.16941 0.06503 -0.14338 0.0493 -0.1156 0.0368 C -0.08783 0.0243 -0.04374 0.01157 -0.02517 0.00486 C -0.02517 0.00509 -1.8226E-7 -3.32562E-6 -1.8226E-7 0.00023 Z " pathEditMode="relative" rAng="0" ptsTypes="aaaaaaaaaaaaaaaaaaaaaaaaaaaaaaa">
                                      <p:cBhvr>
                                        <p:cTn id="11" dur="2000" fill="hold"/>
                                        <p:tgtEl>
                                          <p:spTgt spid="45"/>
                                        </p:tgtEl>
                                        <p:attrNameLst>
                                          <p:attrName>ppt_x</p:attrName>
                                          <p:attrName>ppt_y</p:attrName>
                                        </p:attrNameLst>
                                      </p:cBhvr>
                                      <p:rCtr x="9530" y="26892"/>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11" presetClass="entr" presetSubtype="0" repeatCount="indefinite" fill="hold" nodeType="clickEffect">
                                  <p:stCondLst>
                                    <p:cond delay="0"/>
                                  </p:stCondLst>
                                  <p:childTnLst>
                                    <p:set>
                                      <p:cBhvr>
                                        <p:cTn id="15" dur="500">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gg-run177878-evt188723900-3d-nologo.jpg"/>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743207" y="1822422"/>
            <a:ext cx="1237013" cy="909768"/>
          </a:xfrm>
          <a:prstGeom prst="rect">
            <a:avLst/>
          </a:prstGeom>
          <a:effectLst/>
        </p:spPr>
      </p:pic>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 name="Picture 21"/>
          <p:cNvPicPr>
            <a:picLocks/>
          </p:cNvPicPr>
          <p:nvPr/>
        </p:nvPicPr>
        <p:blipFill>
          <a:blip r:embed="rId2"/>
          <a:stretch>
            <a:fillRect/>
          </a:stretch>
        </p:blipFill>
        <p:spPr>
          <a:xfrm>
            <a:off x="4986451" y="3185038"/>
            <a:ext cx="3960000" cy="2880000"/>
          </a:xfrm>
          <a:prstGeom prst="rect">
            <a:avLst/>
          </a:prstGeom>
          <a:effectLst/>
        </p:spPr>
      </p:pic>
      <p:sp>
        <p:nvSpPr>
          <p:cNvPr id="10" name="TextBox 9"/>
          <p:cNvSpPr txBox="1"/>
          <p:nvPr/>
        </p:nvSpPr>
        <p:spPr>
          <a:xfrm rot="3607968">
            <a:off x="2769607" y="3720554"/>
            <a:ext cx="2669396" cy="400110"/>
          </a:xfrm>
          <a:prstGeom prst="rect">
            <a:avLst/>
          </a:prstGeom>
          <a:noFill/>
        </p:spPr>
        <p:txBody>
          <a:bodyPr wrap="none">
            <a:spAutoFit/>
          </a:bodyPr>
          <a:lstStyle/>
          <a:p>
            <a:pPr algn="ctr" defTabSz="914400" eaLnBrk="0" hangingPunct="0">
              <a:defRPr/>
            </a:pPr>
            <a:r>
              <a:rPr lang="en-US" sz="2000" b="1" spc="50" dirty="0">
                <a:solidFill>
                  <a:srgbClr val="FFFFFF"/>
                </a:solidFill>
                <a:effectLst>
                  <a:glow rad="127000">
                    <a:prstClr val="black">
                      <a:alpha val="75000"/>
                    </a:prstClr>
                  </a:glow>
                </a:effectLst>
                <a:latin typeface="Calibri" charset="0"/>
                <a:ea typeface="ＭＳ Ｐゴシック" charset="-128"/>
                <a:cs typeface="ＭＳ Ｐゴシック" charset="-128"/>
              </a:rPr>
              <a:t>Collision   event   data</a:t>
            </a:r>
          </a:p>
        </p:txBody>
      </p:sp>
      <p:pic>
        <p:nvPicPr>
          <p:cNvPr id="9" name="Picture 8" descr="gg-run177878-evt188723900-3d-nologo.jpg"/>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743207" y="1822422"/>
            <a:ext cx="1237013" cy="909768"/>
          </a:xfrm>
          <a:prstGeom prst="rect">
            <a:avLst/>
          </a:prstGeom>
          <a:effectLst/>
        </p:spPr>
      </p:pic>
      <p:cxnSp>
        <p:nvCxnSpPr>
          <p:cNvPr id="8" name="Straight Connector 7"/>
          <p:cNvCxnSpPr/>
          <p:nvPr/>
        </p:nvCxnSpPr>
        <p:spPr>
          <a:xfrm rot="16200000" flipH="1">
            <a:off x="2650331" y="3290094"/>
            <a:ext cx="3849688" cy="2209800"/>
          </a:xfrm>
          <a:prstGeom prst="line">
            <a:avLst/>
          </a:prstGeom>
          <a:ln w="76200">
            <a:solidFill>
              <a:srgbClr val="FFFF00"/>
            </a:solidFill>
            <a:prstDash val="sysDot"/>
            <a:tailEnd type="none" w="lg" len="lg"/>
          </a:ln>
          <a:effectLst>
            <a:glow rad="101600">
              <a:srgbClr val="660066">
                <a:alpha val="75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907082" y="3136075"/>
            <a:ext cx="4236925" cy="1107996"/>
          </a:xfrm>
          <a:prstGeom prst="rect">
            <a:avLst/>
          </a:prstGeom>
          <a:noFill/>
        </p:spPr>
        <p:txBody>
          <a:bodyPr>
            <a:spAutoFit/>
          </a:bodyPr>
          <a:lstStyle/>
          <a:p>
            <a:pPr marL="269875" indent="-269875" defTabSz="914400" eaLnBrk="0" hangingPunct="0">
              <a:spcBef>
                <a:spcPts val="1200"/>
              </a:spcBef>
              <a:buFont typeface="Arial"/>
              <a:buChar char="•"/>
              <a:defRPr/>
            </a:pPr>
            <a:r>
              <a:rPr lang="en-US" sz="2200" b="1" dirty="0">
                <a:solidFill>
                  <a:srgbClr val="FFFFFF"/>
                </a:solidFill>
                <a:effectLst>
                  <a:outerShdw blurRad="193675" dist="139700" dir="2700000" algn="tl" rotWithShape="0">
                    <a:prstClr val="black"/>
                  </a:outerShdw>
                </a:effectLst>
                <a:latin typeface="Calibri" charset="0"/>
                <a:ea typeface="ＭＳ Ｐゴシック" charset="-128"/>
                <a:cs typeface="ＭＳ Ｐゴシック" charset="-128"/>
              </a:rPr>
              <a:t>LHC produces </a:t>
            </a:r>
            <a:r>
              <a:rPr lang="en-US" sz="2200" b="1" dirty="0" smtClean="0">
                <a:solidFill>
                  <a:srgbClr val="FFFFFF"/>
                </a:solidFill>
                <a:effectLst>
                  <a:outerShdw blurRad="193675" dist="139700" dir="2700000" algn="tl" rotWithShape="0">
                    <a:prstClr val="black"/>
                  </a:outerShdw>
                </a:effectLst>
                <a:latin typeface="Calibri" charset="0"/>
                <a:ea typeface="ＭＳ Ｐゴシック" charset="-128"/>
                <a:cs typeface="ＭＳ Ｐゴシック" charset="-128"/>
              </a:rPr>
              <a:t>22 </a:t>
            </a:r>
            <a:r>
              <a:rPr lang="en-US" sz="2200" b="1" dirty="0">
                <a:solidFill>
                  <a:srgbClr val="FFFFFF"/>
                </a:solidFill>
                <a:effectLst>
                  <a:outerShdw blurRad="193675" dist="139700" dir="2700000" algn="tl" rotWithShape="0">
                    <a:prstClr val="black"/>
                  </a:outerShdw>
                </a:effectLst>
                <a:latin typeface="Calibri" charset="0"/>
                <a:ea typeface="ＭＳ Ｐゴシック" charset="-128"/>
                <a:cs typeface="ＭＳ Ｐゴシック" charset="-128"/>
              </a:rPr>
              <a:t>million </a:t>
            </a:r>
            <a:r>
              <a:rPr lang="en-US" sz="2200" b="1" dirty="0" err="1">
                <a:solidFill>
                  <a:srgbClr val="FFFFFF"/>
                </a:solidFill>
                <a:effectLst>
                  <a:outerShdw blurRad="193675" dist="139700" dir="2700000" algn="tl" rotWithShape="0">
                    <a:prstClr val="black"/>
                  </a:outerShdw>
                </a:effectLst>
                <a:latin typeface="Calibri" charset="0"/>
                <a:ea typeface="ＭＳ Ｐゴシック" charset="-128"/>
                <a:cs typeface="ＭＳ Ｐゴシック" charset="-128"/>
              </a:rPr>
              <a:t>GigaBytes</a:t>
            </a:r>
            <a:r>
              <a:rPr lang="en-US" sz="2200" b="1" dirty="0">
                <a:solidFill>
                  <a:srgbClr val="FFFFFF"/>
                </a:solidFill>
                <a:effectLst>
                  <a:outerShdw blurRad="193675" dist="139700" dir="2700000" algn="tl" rotWithShape="0">
                    <a:prstClr val="black"/>
                  </a:outerShdw>
                </a:effectLst>
                <a:latin typeface="Calibri" charset="0"/>
                <a:ea typeface="ＭＳ Ｐゴシック" charset="-128"/>
                <a:cs typeface="ＭＳ Ｐゴシック" charset="-128"/>
              </a:rPr>
              <a:t> of data per year (equivalent to  </a:t>
            </a:r>
            <a:r>
              <a:rPr lang="en-US" sz="2200" b="1" dirty="0" smtClean="0">
                <a:solidFill>
                  <a:srgbClr val="FFFFFF"/>
                </a:solidFill>
                <a:effectLst>
                  <a:outerShdw blurRad="193675" dist="139700" dir="2700000" algn="tl" rotWithShape="0">
                    <a:prstClr val="black"/>
                  </a:outerShdw>
                </a:effectLst>
                <a:latin typeface="Calibri" charset="0"/>
                <a:ea typeface="ＭＳ Ｐゴシック" charset="-128"/>
                <a:cs typeface="ＭＳ Ｐゴシック" charset="-128"/>
              </a:rPr>
              <a:t>&gt; 1 </a:t>
            </a:r>
            <a:r>
              <a:rPr lang="en-US" sz="2200" b="1" dirty="0">
                <a:solidFill>
                  <a:srgbClr val="FFFFFF"/>
                </a:solidFill>
                <a:effectLst>
                  <a:outerShdw blurRad="193675" dist="139700" dir="2700000" algn="tl" rotWithShape="0">
                    <a:prstClr val="black"/>
                  </a:outerShdw>
                </a:effectLst>
                <a:latin typeface="Calibri" charset="0"/>
                <a:ea typeface="ＭＳ Ｐゴシック" charset="-128"/>
                <a:cs typeface="ＭＳ Ｐゴシック" charset="-128"/>
              </a:rPr>
              <a:t>million DVDs)</a:t>
            </a:r>
          </a:p>
        </p:txBody>
      </p:sp>
      <p:sp>
        <p:nvSpPr>
          <p:cNvPr id="2" name="Title 1"/>
          <p:cNvSpPr>
            <a:spLocks noGrp="1"/>
          </p:cNvSpPr>
          <p:nvPr>
            <p:ph type="title"/>
          </p:nvPr>
        </p:nvSpPr>
        <p:spPr/>
        <p:txBody>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repeatCount="indefinite"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986" name="Picture 1" descr="grab21.jpg"/>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7" y="1400217"/>
            <a:ext cx="9143999" cy="5230266"/>
          </a:xfrm>
          <a:prstGeom prst="rect">
            <a:avLst/>
          </a:prstGeom>
          <a:noFill/>
          <a:ln w="9525">
            <a:noFill/>
            <a:miter lim="800000"/>
            <a:headEnd/>
            <a:tailEnd/>
          </a:ln>
          <a:effectLst/>
        </p:spPr>
      </p:pic>
      <p:sp>
        <p:nvSpPr>
          <p:cNvPr id="3" name="Title 2"/>
          <p:cNvSpPr>
            <a:spLocks noGrp="1"/>
          </p:cNvSpPr>
          <p:nvPr>
            <p:ph type="title"/>
          </p:nvPr>
        </p:nvSpPr>
        <p:spPr/>
        <p:txBody>
          <a:bodyPr>
            <a:normAutofit fontScale="90000"/>
          </a:bodyPr>
          <a:lstStyle/>
          <a:p>
            <a:endParaRPr lang="en-US"/>
          </a:p>
        </p:txBody>
      </p:sp>
      <p:sp>
        <p:nvSpPr>
          <p:cNvPr id="4" name="Content Placeholder 3"/>
          <p:cNvSpPr>
            <a:spLocks noGrp="1"/>
          </p:cNvSpPr>
          <p:nvPr>
            <p:ph sz="half" idx="2"/>
          </p:nvPr>
        </p:nvSpPr>
        <p:spPr/>
        <p:txBody>
          <a:bodyPr/>
          <a:lstStyle/>
          <a:p>
            <a:endParaRPr lang="en-US"/>
          </a:p>
        </p:txBody>
      </p:sp>
      <p:cxnSp>
        <p:nvCxnSpPr>
          <p:cNvPr id="5" name="Straight Connector 4"/>
          <p:cNvCxnSpPr>
            <a:stCxn id="88" idx="2"/>
            <a:endCxn id="87" idx="7"/>
          </p:cNvCxnSpPr>
          <p:nvPr/>
        </p:nvCxnSpPr>
        <p:spPr>
          <a:xfrm rot="10800000" flipV="1">
            <a:off x="1263714" y="2902556"/>
            <a:ext cx="2617034" cy="182128"/>
          </a:xfrm>
          <a:prstGeom prst="curvedConnector2">
            <a:avLst/>
          </a:prstGeom>
          <a:ln w="50800">
            <a:solidFill>
              <a:srgbClr val="FFFF00"/>
            </a:solidFill>
            <a:prstDash val="sysDot"/>
            <a:tailEnd type="none" w="med" len="med"/>
          </a:ln>
          <a:effectLst>
            <a:glow rad="50800">
              <a:schemeClr val="accent4">
                <a:lumMod val="75000"/>
                <a:alpha val="74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88" idx="7"/>
            <a:endCxn id="102" idx="3"/>
          </p:cNvCxnSpPr>
          <p:nvPr/>
        </p:nvCxnSpPr>
        <p:spPr>
          <a:xfrm rot="5400000" flipH="1" flipV="1">
            <a:off x="3903933" y="2673713"/>
            <a:ext cx="277673" cy="78204"/>
          </a:xfrm>
          <a:prstGeom prst="line">
            <a:avLst/>
          </a:prstGeom>
          <a:ln w="50800">
            <a:solidFill>
              <a:srgbClr val="FFFF00"/>
            </a:solidFill>
            <a:prstDash val="sysDot"/>
            <a:tailEnd type="none" w="sm" len="sm"/>
          </a:ln>
          <a:effectLst>
            <a:glow rad="50800">
              <a:schemeClr val="accent4">
                <a:lumMod val="75000"/>
                <a:alpha val="74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88" idx="6"/>
            <a:endCxn id="96" idx="2"/>
          </p:cNvCxnSpPr>
          <p:nvPr/>
        </p:nvCxnSpPr>
        <p:spPr>
          <a:xfrm>
            <a:off x="4024755" y="2902570"/>
            <a:ext cx="3200137" cy="722597"/>
          </a:xfrm>
          <a:prstGeom prst="line">
            <a:avLst/>
          </a:prstGeom>
          <a:ln w="50800">
            <a:solidFill>
              <a:srgbClr val="FFFF00"/>
            </a:solidFill>
            <a:prstDash val="sysDot"/>
            <a:tailEnd type="none" w="med" len="med"/>
          </a:ln>
          <a:effectLst>
            <a:glow rad="50800">
              <a:schemeClr val="accent4">
                <a:lumMod val="75000"/>
                <a:alpha val="74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87" idx="7"/>
            <a:endCxn id="92" idx="2"/>
          </p:cNvCxnSpPr>
          <p:nvPr/>
        </p:nvCxnSpPr>
        <p:spPr>
          <a:xfrm rot="5400000" flipH="1" flipV="1">
            <a:off x="2191544" y="1610526"/>
            <a:ext cx="546100" cy="2401888"/>
          </a:xfrm>
          <a:prstGeom prst="curvedConnector2">
            <a:avLst/>
          </a:prstGeom>
          <a:ln w="31750">
            <a:solidFill>
              <a:srgbClr val="FFFEAB"/>
            </a:solidFill>
            <a:prstDash val="sysDot"/>
            <a:tailEnd type="none" w="lg" len="lg"/>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16200000" flipH="1">
            <a:off x="568332" y="3843338"/>
            <a:ext cx="2370137" cy="1068388"/>
          </a:xfrm>
          <a:prstGeom prst="line">
            <a:avLst/>
          </a:prstGeom>
          <a:ln w="31750">
            <a:solidFill>
              <a:srgbClr val="FFFEAB"/>
            </a:solidFill>
            <a:prstDash val="sysDot"/>
            <a:tailEnd type="none" w="lg" len="lg"/>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rot="16200000" flipV="1">
            <a:off x="5224463" y="1560513"/>
            <a:ext cx="1003300" cy="3035300"/>
          </a:xfrm>
          <a:prstGeom prst="line">
            <a:avLst/>
          </a:prstGeom>
          <a:ln w="31750">
            <a:solidFill>
              <a:srgbClr val="FFFEAB"/>
            </a:solidFill>
            <a:prstDash val="sysDot"/>
            <a:tailEnd type="none" w="lg" len="lg"/>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rot="5400000">
            <a:off x="1976444" y="3851276"/>
            <a:ext cx="2378075" cy="1238250"/>
          </a:xfrm>
          <a:prstGeom prst="line">
            <a:avLst/>
          </a:prstGeom>
          <a:ln w="31750">
            <a:solidFill>
              <a:srgbClr val="FFFEAB"/>
            </a:solidFill>
            <a:prstDash val="sysDot"/>
            <a:tailEnd type="none" w="lg" len="lg"/>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rot="10800000">
            <a:off x="130182" y="2909902"/>
            <a:ext cx="1025525" cy="219075"/>
          </a:xfrm>
          <a:prstGeom prst="line">
            <a:avLst/>
          </a:prstGeom>
          <a:ln w="31750">
            <a:solidFill>
              <a:srgbClr val="FFFEAB"/>
            </a:solidFill>
            <a:prstDash val="sysDot"/>
            <a:tailEnd type="none" w="lg" len="lg"/>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rot="10800000" flipV="1">
            <a:off x="7332670" y="2890852"/>
            <a:ext cx="1787525" cy="688975"/>
          </a:xfrm>
          <a:prstGeom prst="line">
            <a:avLst/>
          </a:prstGeom>
          <a:ln w="31750">
            <a:solidFill>
              <a:srgbClr val="FFFEAB"/>
            </a:solidFill>
            <a:prstDash val="sysDot"/>
            <a:tailEnd type="none" w="lg" len="lg"/>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rot="16200000" flipH="1">
            <a:off x="6791325" y="4211638"/>
            <a:ext cx="2649538" cy="1566862"/>
          </a:xfrm>
          <a:prstGeom prst="line">
            <a:avLst/>
          </a:prstGeom>
          <a:ln w="31750">
            <a:solidFill>
              <a:srgbClr val="FFFEAB"/>
            </a:solidFill>
            <a:prstDash val="sysDot"/>
            <a:tailEnd type="none" w="lg" len="lg"/>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5400000">
            <a:off x="636594" y="3476626"/>
            <a:ext cx="866775" cy="298450"/>
          </a:xfrm>
          <a:prstGeom prst="line">
            <a:avLst/>
          </a:prstGeom>
          <a:ln w="31750">
            <a:solidFill>
              <a:srgbClr val="FFFEAB"/>
            </a:solidFill>
            <a:prstDash val="sysDot"/>
            <a:tailEnd type="none" w="lg" len="lg"/>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a:off x="608813" y="2894814"/>
            <a:ext cx="287337" cy="844550"/>
          </a:xfrm>
          <a:prstGeom prst="line">
            <a:avLst/>
          </a:prstGeom>
          <a:ln w="31750">
            <a:solidFill>
              <a:srgbClr val="FFFEAB"/>
            </a:solidFill>
            <a:prstDash val="sysDot"/>
            <a:tailEnd type="none" w="lg" len="lg"/>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6200000" flipH="1">
            <a:off x="946951" y="2856721"/>
            <a:ext cx="301625" cy="153987"/>
          </a:xfrm>
          <a:prstGeom prst="line">
            <a:avLst/>
          </a:prstGeom>
          <a:ln w="31750">
            <a:solidFill>
              <a:srgbClr val="FFFEAB"/>
            </a:solidFill>
            <a:prstDash val="sysDot"/>
            <a:tailEnd type="none" w="lg" len="lg"/>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flipH="1" flipV="1">
            <a:off x="4123538" y="2075664"/>
            <a:ext cx="455613" cy="361950"/>
          </a:xfrm>
          <a:prstGeom prst="line">
            <a:avLst/>
          </a:prstGeom>
          <a:ln w="31750">
            <a:solidFill>
              <a:srgbClr val="FFFEAB"/>
            </a:solidFill>
            <a:prstDash val="sysDot"/>
            <a:tailEnd type="none" w="lg" len="lg"/>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16200000" flipH="1">
            <a:off x="1288263" y="3148807"/>
            <a:ext cx="257175" cy="306388"/>
          </a:xfrm>
          <a:prstGeom prst="line">
            <a:avLst/>
          </a:prstGeom>
          <a:ln w="31750">
            <a:solidFill>
              <a:srgbClr val="FFFEAB"/>
            </a:solidFill>
            <a:prstDash val="sysDot"/>
            <a:tailEnd type="none" w="lg" len="lg"/>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16200000" flipH="1">
            <a:off x="4404525" y="2551907"/>
            <a:ext cx="1090613" cy="1892300"/>
          </a:xfrm>
          <a:prstGeom prst="line">
            <a:avLst/>
          </a:prstGeom>
          <a:ln w="31750">
            <a:solidFill>
              <a:srgbClr val="FFFEAB"/>
            </a:solidFill>
            <a:prstDash val="sysDot"/>
            <a:tailEnd type="none" w="lg" len="lg"/>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rot="5400000">
            <a:off x="6677826" y="3210725"/>
            <a:ext cx="106363" cy="1025525"/>
          </a:xfrm>
          <a:prstGeom prst="line">
            <a:avLst/>
          </a:prstGeom>
          <a:ln w="31750">
            <a:solidFill>
              <a:srgbClr val="FFFEAB"/>
            </a:solidFill>
            <a:prstDash val="sysDot"/>
            <a:tailEnd type="none" w="lg" len="lg"/>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V="1">
            <a:off x="4189413" y="2389188"/>
            <a:ext cx="623887" cy="139700"/>
          </a:xfrm>
          <a:prstGeom prst="line">
            <a:avLst/>
          </a:prstGeom>
          <a:ln w="31750">
            <a:solidFill>
              <a:srgbClr val="FFFEAB"/>
            </a:solidFill>
            <a:prstDash val="sysDot"/>
            <a:tailEnd type="none" w="lg" len="lg"/>
          </a:ln>
        </p:spPr>
        <p:style>
          <a:lnRef idx="2">
            <a:schemeClr val="accent1"/>
          </a:lnRef>
          <a:fillRef idx="0">
            <a:schemeClr val="accent1"/>
          </a:fillRef>
          <a:effectRef idx="1">
            <a:schemeClr val="accent1"/>
          </a:effectRef>
          <a:fontRef idx="minor">
            <a:schemeClr val="tx1"/>
          </a:fontRef>
        </p:style>
      </p:cxnSp>
      <p:sp>
        <p:nvSpPr>
          <p:cNvPr id="96" name="Oval 95"/>
          <p:cNvSpPr>
            <a:spLocks noChangeAspect="1"/>
          </p:cNvSpPr>
          <p:nvPr/>
        </p:nvSpPr>
        <p:spPr>
          <a:xfrm>
            <a:off x="7224885" y="3562153"/>
            <a:ext cx="126000" cy="126000"/>
          </a:xfrm>
          <a:prstGeom prst="ellipse">
            <a:avLst/>
          </a:prstGeom>
          <a:solidFill>
            <a:srgbClr val="FFFEAB"/>
          </a:solidFill>
          <a:ln w="12700">
            <a:solidFill>
              <a:schemeClr val="bg1"/>
            </a:solidFill>
          </a:ln>
          <a:effectLst>
            <a:glow rad="50800">
              <a:srgbClr val="008000">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914400" eaLnBrk="0" hangingPunct="0">
              <a:defRPr/>
            </a:pPr>
            <a:endParaRPr lang="en-US" b="1">
              <a:solidFill>
                <a:prstClr val="white"/>
              </a:solidFill>
              <a:latin typeface="Calibri"/>
            </a:endParaRPr>
          </a:p>
        </p:txBody>
      </p:sp>
      <p:cxnSp>
        <p:nvCxnSpPr>
          <p:cNvPr id="113" name="Straight Connector 112"/>
          <p:cNvCxnSpPr>
            <a:stCxn id="88" idx="5"/>
            <a:endCxn id="100" idx="1"/>
          </p:cNvCxnSpPr>
          <p:nvPr/>
        </p:nvCxnSpPr>
        <p:spPr>
          <a:xfrm rot="16200000" flipH="1">
            <a:off x="3970889" y="2986246"/>
            <a:ext cx="251794" cy="186252"/>
          </a:xfrm>
          <a:prstGeom prst="line">
            <a:avLst/>
          </a:prstGeom>
          <a:ln w="50800">
            <a:solidFill>
              <a:srgbClr val="FFFF00"/>
            </a:solidFill>
            <a:prstDash val="sysDot"/>
            <a:tailEnd type="none" w="sm" len="sm"/>
          </a:ln>
          <a:effectLst>
            <a:glow rad="50800">
              <a:schemeClr val="accent4">
                <a:lumMod val="75000"/>
                <a:alpha val="74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1"/>
            <a:endCxn id="92" idx="5"/>
          </p:cNvCxnSpPr>
          <p:nvPr/>
        </p:nvCxnSpPr>
        <p:spPr>
          <a:xfrm rot="16200000" flipV="1">
            <a:off x="3703372" y="2653173"/>
            <a:ext cx="268685" cy="128258"/>
          </a:xfrm>
          <a:prstGeom prst="line">
            <a:avLst/>
          </a:prstGeom>
          <a:ln w="50800">
            <a:solidFill>
              <a:srgbClr val="FFFF00"/>
            </a:solidFill>
            <a:prstDash val="sysDot"/>
            <a:tailEnd type="none" w="sm" len="sm"/>
          </a:ln>
          <a:effectLst>
            <a:glow rad="50800">
              <a:schemeClr val="accent4">
                <a:lumMod val="75000"/>
                <a:alpha val="74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1282700" y="3128963"/>
            <a:ext cx="2482850" cy="107950"/>
          </a:xfrm>
          <a:prstGeom prst="line">
            <a:avLst/>
          </a:prstGeom>
          <a:ln w="31750">
            <a:solidFill>
              <a:srgbClr val="FFFEAB"/>
            </a:solidFill>
            <a:prstDash val="sysDot"/>
            <a:tailEnd type="none" w="lg" len="lg"/>
          </a:ln>
        </p:spPr>
        <p:style>
          <a:lnRef idx="2">
            <a:schemeClr val="accent1"/>
          </a:lnRef>
          <a:fillRef idx="0">
            <a:schemeClr val="accent1"/>
          </a:fillRef>
          <a:effectRef idx="1">
            <a:schemeClr val="accent1"/>
          </a:effectRef>
          <a:fontRef idx="minor">
            <a:schemeClr val="tx1"/>
          </a:fontRef>
        </p:style>
      </p:cxnSp>
      <p:cxnSp>
        <p:nvCxnSpPr>
          <p:cNvPr id="128" name="Straight Connector 127"/>
          <p:cNvCxnSpPr>
            <a:stCxn id="88" idx="3"/>
            <a:endCxn id="91" idx="7"/>
          </p:cNvCxnSpPr>
          <p:nvPr/>
        </p:nvCxnSpPr>
        <p:spPr>
          <a:xfrm rot="5400000">
            <a:off x="3768306" y="3058930"/>
            <a:ext cx="238978" cy="28083"/>
          </a:xfrm>
          <a:prstGeom prst="line">
            <a:avLst/>
          </a:prstGeom>
          <a:ln w="50800">
            <a:solidFill>
              <a:srgbClr val="FFFF00"/>
            </a:solidFill>
            <a:prstDash val="sysDot"/>
            <a:tailEnd type="none" w="sm" len="sm"/>
          </a:ln>
          <a:effectLst>
            <a:glow rad="50800">
              <a:schemeClr val="accent4">
                <a:lumMod val="75000"/>
                <a:alpha val="74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31" name="TextBox 130"/>
          <p:cNvSpPr txBox="1"/>
          <p:nvPr/>
        </p:nvSpPr>
        <p:spPr>
          <a:xfrm>
            <a:off x="4087683" y="2752459"/>
            <a:ext cx="459361" cy="246221"/>
          </a:xfrm>
          <a:prstGeom prst="rect">
            <a:avLst/>
          </a:prstGeom>
          <a:noFill/>
        </p:spPr>
        <p:txBody>
          <a:bodyPr wrap="none" lIns="0" tIns="0" rIns="0" bIns="0" anchor="ctr" anchorCtr="1">
            <a:spAutoFit/>
          </a:bodyPr>
          <a:lstStyle/>
          <a:p>
            <a:pPr algn="ctr" defTabSz="914400" eaLnBrk="0" hangingPunct="0">
              <a:defRPr/>
            </a:pPr>
            <a:r>
              <a:rPr lang="en-US" sz="1600" b="1" dirty="0">
                <a:solidFill>
                  <a:srgbClr val="FFFF00"/>
                </a:solidFill>
                <a:effectLst>
                  <a:glow rad="127000">
                    <a:prstClr val="black">
                      <a:alpha val="75000"/>
                    </a:prstClr>
                  </a:glow>
                </a:effectLst>
                <a:latin typeface="Calibri" charset="0"/>
                <a:ea typeface="ＭＳ Ｐゴシック" charset="-128"/>
                <a:cs typeface="ＭＳ Ｐゴシック" charset="-128"/>
              </a:rPr>
              <a:t>CERN</a:t>
            </a:r>
          </a:p>
        </p:txBody>
      </p:sp>
      <p:cxnSp>
        <p:nvCxnSpPr>
          <p:cNvPr id="136" name="Straight Connector 135"/>
          <p:cNvCxnSpPr/>
          <p:nvPr/>
        </p:nvCxnSpPr>
        <p:spPr>
          <a:xfrm rot="16200000" flipH="1">
            <a:off x="678663" y="3733007"/>
            <a:ext cx="1362075" cy="280988"/>
          </a:xfrm>
          <a:prstGeom prst="line">
            <a:avLst/>
          </a:prstGeom>
          <a:ln w="31750">
            <a:solidFill>
              <a:srgbClr val="FFFEAB"/>
            </a:solidFill>
            <a:prstDash val="sysDot"/>
            <a:tailEnd type="none" w="lg" len="lg"/>
          </a:ln>
        </p:spPr>
        <p:style>
          <a:lnRef idx="2">
            <a:schemeClr val="accent1"/>
          </a:lnRef>
          <a:fillRef idx="0">
            <a:schemeClr val="accent1"/>
          </a:fillRef>
          <a:effectRef idx="1">
            <a:schemeClr val="accent1"/>
          </a:effectRef>
          <a:fontRef idx="minor">
            <a:schemeClr val="tx1"/>
          </a:fontRef>
        </p:style>
      </p:cxnSp>
      <p:cxnSp>
        <p:nvCxnSpPr>
          <p:cNvPr id="139" name="Straight Connector 138"/>
          <p:cNvCxnSpPr>
            <a:endCxn id="131" idx="0"/>
          </p:cNvCxnSpPr>
          <p:nvPr/>
        </p:nvCxnSpPr>
        <p:spPr>
          <a:xfrm flipV="1">
            <a:off x="3995742" y="2752459"/>
            <a:ext cx="321622" cy="71718"/>
          </a:xfrm>
          <a:prstGeom prst="line">
            <a:avLst/>
          </a:prstGeom>
          <a:ln w="31750">
            <a:solidFill>
              <a:srgbClr val="FFFEAB"/>
            </a:solidFill>
            <a:prstDash val="sysDot"/>
            <a:tailEnd type="none" w="lg" len="lg"/>
          </a:ln>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a:off x="4248150" y="3262313"/>
            <a:ext cx="382588" cy="252412"/>
          </a:xfrm>
          <a:prstGeom prst="line">
            <a:avLst/>
          </a:prstGeom>
          <a:ln w="31750">
            <a:solidFill>
              <a:srgbClr val="FFFEAB"/>
            </a:solidFill>
            <a:prstDash val="sysDot"/>
            <a:tailEnd type="none" w="lg" len="lg"/>
          </a:ln>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rot="16200000" flipV="1">
            <a:off x="3761588" y="2639220"/>
            <a:ext cx="358775" cy="23812"/>
          </a:xfrm>
          <a:prstGeom prst="line">
            <a:avLst/>
          </a:prstGeom>
          <a:ln w="31750">
            <a:solidFill>
              <a:srgbClr val="FFFEAB"/>
            </a:solidFill>
            <a:prstDash val="sysDot"/>
            <a:tailEnd type="none" w="lg" len="lg"/>
          </a:ln>
        </p:spPr>
        <p:style>
          <a:lnRef idx="2">
            <a:schemeClr val="accent1"/>
          </a:lnRef>
          <a:fillRef idx="0">
            <a:schemeClr val="accent1"/>
          </a:fillRef>
          <a:effectRef idx="1">
            <a:schemeClr val="accent1"/>
          </a:effectRef>
          <a:fontRef idx="minor">
            <a:schemeClr val="tx1"/>
          </a:fontRef>
        </p:style>
      </p:cxnSp>
      <p:cxnSp>
        <p:nvCxnSpPr>
          <p:cNvPr id="150" name="Straight Connector 149"/>
          <p:cNvCxnSpPr>
            <a:stCxn id="88" idx="2"/>
            <a:endCxn id="149" idx="7"/>
          </p:cNvCxnSpPr>
          <p:nvPr/>
        </p:nvCxnSpPr>
        <p:spPr>
          <a:xfrm rot="10800000" flipV="1">
            <a:off x="3745994" y="2902556"/>
            <a:ext cx="134754" cy="25190"/>
          </a:xfrm>
          <a:prstGeom prst="line">
            <a:avLst/>
          </a:prstGeom>
          <a:ln w="50800">
            <a:solidFill>
              <a:srgbClr val="FFFF00"/>
            </a:solidFill>
            <a:prstDash val="sysDot"/>
            <a:tailEnd type="none" w="sm" len="sm"/>
          </a:ln>
          <a:effectLst>
            <a:glow rad="50800">
              <a:schemeClr val="accent4">
                <a:lumMod val="75000"/>
                <a:alpha val="74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88" name="Oval 87"/>
          <p:cNvSpPr>
            <a:spLocks noChangeAspect="1"/>
          </p:cNvSpPr>
          <p:nvPr/>
        </p:nvSpPr>
        <p:spPr>
          <a:xfrm>
            <a:off x="3880748" y="2830556"/>
            <a:ext cx="144000" cy="144000"/>
          </a:xfrm>
          <a:prstGeom prst="ellipse">
            <a:avLst/>
          </a:prstGeom>
          <a:solidFill>
            <a:srgbClr val="FFFF00"/>
          </a:solidFill>
          <a:ln w="19050">
            <a:solidFill>
              <a:schemeClr val="bg1"/>
            </a:solidFill>
          </a:ln>
          <a:effectLst>
            <a:glow rad="63500">
              <a:srgbClr val="020000">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914400" eaLnBrk="0" hangingPunct="0">
              <a:defRPr/>
            </a:pPr>
            <a:endParaRPr lang="en-US" b="1">
              <a:solidFill>
                <a:prstClr val="white"/>
              </a:solidFill>
              <a:latin typeface="Calibri"/>
            </a:endParaRPr>
          </a:p>
        </p:txBody>
      </p:sp>
      <p:cxnSp>
        <p:nvCxnSpPr>
          <p:cNvPr id="162" name="Straight Connector 161"/>
          <p:cNvCxnSpPr/>
          <p:nvPr/>
        </p:nvCxnSpPr>
        <p:spPr>
          <a:xfrm flipV="1">
            <a:off x="274638" y="3155964"/>
            <a:ext cx="846137" cy="74613"/>
          </a:xfrm>
          <a:prstGeom prst="line">
            <a:avLst/>
          </a:prstGeom>
          <a:ln w="31750">
            <a:solidFill>
              <a:srgbClr val="FFFEAB"/>
            </a:solidFill>
            <a:prstDash val="sysDot"/>
            <a:tailEnd type="none" w="lg" len="lg"/>
          </a:ln>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rot="5400000" flipH="1" flipV="1">
            <a:off x="802482" y="3237720"/>
            <a:ext cx="374650" cy="334963"/>
          </a:xfrm>
          <a:prstGeom prst="line">
            <a:avLst/>
          </a:prstGeom>
          <a:ln w="31750">
            <a:solidFill>
              <a:srgbClr val="FFFEAB"/>
            </a:solidFill>
            <a:prstDash val="sysDot"/>
            <a:tailEnd type="none" w="lg" len="lg"/>
          </a:ln>
        </p:spPr>
        <p:style>
          <a:lnRef idx="2">
            <a:schemeClr val="accent1"/>
          </a:lnRef>
          <a:fillRef idx="0">
            <a:schemeClr val="accent1"/>
          </a:fillRef>
          <a:effectRef idx="1">
            <a:schemeClr val="accent1"/>
          </a:effectRef>
          <a:fontRef idx="minor">
            <a:schemeClr val="tx1"/>
          </a:fontRef>
        </p:style>
      </p:cxnSp>
      <p:sp>
        <p:nvSpPr>
          <p:cNvPr id="87" name="Oval 86"/>
          <p:cNvSpPr>
            <a:spLocks noChangeAspect="1"/>
          </p:cNvSpPr>
          <p:nvPr/>
        </p:nvSpPr>
        <p:spPr>
          <a:xfrm>
            <a:off x="1156166" y="3066232"/>
            <a:ext cx="126000" cy="126000"/>
          </a:xfrm>
          <a:prstGeom prst="ellipse">
            <a:avLst/>
          </a:prstGeom>
          <a:solidFill>
            <a:srgbClr val="FFFEAB"/>
          </a:solidFill>
          <a:ln w="12700">
            <a:solidFill>
              <a:schemeClr val="bg1"/>
            </a:solidFill>
          </a:ln>
          <a:effectLst>
            <a:glow rad="50800">
              <a:srgbClr val="008000">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914400" eaLnBrk="0" hangingPunct="0">
              <a:defRPr/>
            </a:pPr>
            <a:endParaRPr lang="en-US" b="1">
              <a:solidFill>
                <a:prstClr val="white"/>
              </a:solidFill>
              <a:latin typeface="Calibri"/>
            </a:endParaRPr>
          </a:p>
        </p:txBody>
      </p:sp>
      <p:sp>
        <p:nvSpPr>
          <p:cNvPr id="92" name="Oval 91"/>
          <p:cNvSpPr>
            <a:spLocks noChangeAspect="1"/>
          </p:cNvSpPr>
          <p:nvPr/>
        </p:nvSpPr>
        <p:spPr>
          <a:xfrm>
            <a:off x="3666030" y="2475411"/>
            <a:ext cx="126000" cy="126000"/>
          </a:xfrm>
          <a:prstGeom prst="ellipse">
            <a:avLst/>
          </a:prstGeom>
          <a:solidFill>
            <a:srgbClr val="FFFEAB"/>
          </a:solidFill>
          <a:ln w="12700">
            <a:solidFill>
              <a:schemeClr val="bg1"/>
            </a:solidFill>
          </a:ln>
          <a:effectLst>
            <a:glow rad="50800">
              <a:srgbClr val="008000">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914400" eaLnBrk="0" hangingPunct="0">
              <a:defRPr/>
            </a:pPr>
            <a:endParaRPr lang="en-US" b="1">
              <a:solidFill>
                <a:prstClr val="white"/>
              </a:solidFill>
              <a:latin typeface="Calibri"/>
            </a:endParaRPr>
          </a:p>
        </p:txBody>
      </p:sp>
      <p:sp>
        <p:nvSpPr>
          <p:cNvPr id="91" name="Oval 90"/>
          <p:cNvSpPr>
            <a:spLocks noChangeAspect="1"/>
          </p:cNvSpPr>
          <p:nvPr/>
        </p:nvSpPr>
        <p:spPr>
          <a:xfrm>
            <a:off x="3766205" y="3173994"/>
            <a:ext cx="126000" cy="126000"/>
          </a:xfrm>
          <a:prstGeom prst="ellipse">
            <a:avLst/>
          </a:prstGeom>
          <a:solidFill>
            <a:srgbClr val="FFFEAB"/>
          </a:solidFill>
          <a:ln w="12700">
            <a:solidFill>
              <a:schemeClr val="bg1"/>
            </a:solidFill>
          </a:ln>
          <a:effectLst>
            <a:glow rad="50800">
              <a:srgbClr val="008000">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914400" eaLnBrk="0" hangingPunct="0">
              <a:defRPr/>
            </a:pPr>
            <a:endParaRPr lang="en-US" b="1">
              <a:solidFill>
                <a:prstClr val="white"/>
              </a:solidFill>
              <a:latin typeface="Calibri"/>
            </a:endParaRPr>
          </a:p>
        </p:txBody>
      </p:sp>
      <p:sp>
        <p:nvSpPr>
          <p:cNvPr id="100" name="Oval 99"/>
          <p:cNvSpPr>
            <a:spLocks noChangeAspect="1"/>
          </p:cNvSpPr>
          <p:nvPr/>
        </p:nvSpPr>
        <p:spPr>
          <a:xfrm>
            <a:off x="4171460" y="3186810"/>
            <a:ext cx="126000" cy="126000"/>
          </a:xfrm>
          <a:prstGeom prst="ellipse">
            <a:avLst/>
          </a:prstGeom>
          <a:solidFill>
            <a:srgbClr val="FFFEAB"/>
          </a:solidFill>
          <a:ln w="12700">
            <a:solidFill>
              <a:schemeClr val="bg1"/>
            </a:solidFill>
          </a:ln>
          <a:effectLst>
            <a:glow rad="50800">
              <a:srgbClr val="008000">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914400" eaLnBrk="0" hangingPunct="0">
              <a:defRPr/>
            </a:pPr>
            <a:endParaRPr lang="en-US" b="1">
              <a:solidFill>
                <a:prstClr val="white"/>
              </a:solidFill>
              <a:latin typeface="Calibri"/>
            </a:endParaRPr>
          </a:p>
        </p:txBody>
      </p:sp>
      <p:sp>
        <p:nvSpPr>
          <p:cNvPr id="102" name="Oval 101"/>
          <p:cNvSpPr>
            <a:spLocks noChangeAspect="1"/>
          </p:cNvSpPr>
          <p:nvPr/>
        </p:nvSpPr>
        <p:spPr>
          <a:xfrm>
            <a:off x="4063412" y="2466423"/>
            <a:ext cx="126000" cy="126000"/>
          </a:xfrm>
          <a:prstGeom prst="ellipse">
            <a:avLst/>
          </a:prstGeom>
          <a:solidFill>
            <a:srgbClr val="FFFEAB"/>
          </a:solidFill>
          <a:ln w="12700">
            <a:solidFill>
              <a:schemeClr val="bg1"/>
            </a:solidFill>
          </a:ln>
          <a:effectLst>
            <a:glow rad="50800">
              <a:srgbClr val="008000">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914400" eaLnBrk="0" hangingPunct="0">
              <a:defRPr/>
            </a:pPr>
            <a:endParaRPr lang="en-US" b="1">
              <a:solidFill>
                <a:prstClr val="white"/>
              </a:solidFill>
              <a:latin typeface="Calibri"/>
            </a:endParaRPr>
          </a:p>
        </p:txBody>
      </p:sp>
      <p:sp>
        <p:nvSpPr>
          <p:cNvPr id="149" name="Oval 148"/>
          <p:cNvSpPr>
            <a:spLocks noChangeAspect="1"/>
          </p:cNvSpPr>
          <p:nvPr/>
        </p:nvSpPr>
        <p:spPr>
          <a:xfrm>
            <a:off x="3638446" y="2909294"/>
            <a:ext cx="126000" cy="126000"/>
          </a:xfrm>
          <a:prstGeom prst="ellipse">
            <a:avLst/>
          </a:prstGeom>
          <a:solidFill>
            <a:srgbClr val="FFFEAB"/>
          </a:solidFill>
          <a:ln w="12700">
            <a:solidFill>
              <a:schemeClr val="bg1"/>
            </a:solidFill>
          </a:ln>
          <a:effectLst>
            <a:glow rad="50800">
              <a:srgbClr val="008000">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914400" eaLnBrk="0" hangingPunct="0">
              <a:defRPr/>
            </a:pPr>
            <a:endParaRPr lang="en-US" b="1">
              <a:solidFill>
                <a:prstClr val="white"/>
              </a:solidFill>
              <a:latin typeface="Calibri"/>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fade">
                                      <p:cBhvr>
                                        <p:cTn id="7" dur="3000"/>
                                        <p:tgtEl>
                                          <p:spTgt spid="41986"/>
                                        </p:tgtEl>
                                      </p:cBhvr>
                                    </p:animEffect>
                                  </p:childTnLst>
                                </p:cTn>
                              </p:par>
                            </p:childTnLst>
                          </p:cTn>
                        </p:par>
                        <p:par>
                          <p:cTn id="8" fill="hold" nodeType="afterGroup">
                            <p:stCondLst>
                              <p:cond delay="3000"/>
                            </p:stCondLst>
                            <p:childTnLst>
                              <p:par>
                                <p:cTn id="9" presetID="1" presetClass="entr" presetSubtype="0" fill="hold" nodeType="after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repeatCount="indefinite"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1000"/>
                                        <p:tgtEl>
                                          <p:spTgt spid="5"/>
                                        </p:tgtEl>
                                      </p:cBhvr>
                                    </p:animEffect>
                                  </p:childTnLst>
                                </p:cTn>
                              </p:par>
                              <p:par>
                                <p:cTn id="18" presetID="1" presetClass="entr" presetSubtype="0" fill="hold" nodeType="withEffect">
                                  <p:stCondLst>
                                    <p:cond delay="0"/>
                                  </p:stCondLst>
                                  <p:childTnLst>
                                    <p:set>
                                      <p:cBhvr>
                                        <p:cTn id="19" dur="1" fill="hold">
                                          <p:stCondLst>
                                            <p:cond delay="0"/>
                                          </p:stCondLst>
                                        </p:cTn>
                                        <p:tgtEl>
                                          <p:spTgt spid="87"/>
                                        </p:tgtEl>
                                        <p:attrNameLst>
                                          <p:attrName>style.visibility</p:attrName>
                                        </p:attrNameLst>
                                      </p:cBhvr>
                                      <p:to>
                                        <p:strVal val="visible"/>
                                      </p:to>
                                    </p:set>
                                  </p:childTnLst>
                                </p:cTn>
                              </p:par>
                              <p:par>
                                <p:cTn id="20" presetID="22" presetClass="entr" presetSubtype="1" repeatCount="indefinite" fill="hold" nodeType="withEffect">
                                  <p:stCondLst>
                                    <p:cond delay="0"/>
                                  </p:stCondLst>
                                  <p:childTnLst>
                                    <p:set>
                                      <p:cBhvr>
                                        <p:cTn id="21" dur="1" fill="hold">
                                          <p:stCondLst>
                                            <p:cond delay="0"/>
                                          </p:stCondLst>
                                        </p:cTn>
                                        <p:tgtEl>
                                          <p:spTgt spid="113"/>
                                        </p:tgtEl>
                                        <p:attrNameLst>
                                          <p:attrName>style.visibility</p:attrName>
                                        </p:attrNameLst>
                                      </p:cBhvr>
                                      <p:to>
                                        <p:strVal val="visible"/>
                                      </p:to>
                                    </p:set>
                                    <p:animEffect transition="in" filter="wipe(up)">
                                      <p:cBhvr>
                                        <p:cTn id="22" dur="1000"/>
                                        <p:tgtEl>
                                          <p:spTgt spid="113"/>
                                        </p:tgtEl>
                                      </p:cBhvr>
                                    </p:animEffect>
                                  </p:childTnLst>
                                </p:cTn>
                              </p:par>
                              <p:par>
                                <p:cTn id="23" presetID="1" presetClass="entr" presetSubtype="0" fill="hold" nodeType="withEffect">
                                  <p:stCondLst>
                                    <p:cond delay="0"/>
                                  </p:stCondLst>
                                  <p:childTnLst>
                                    <p:set>
                                      <p:cBhvr>
                                        <p:cTn id="24" dur="1" fill="hold">
                                          <p:stCondLst>
                                            <p:cond delay="0"/>
                                          </p:stCondLst>
                                        </p:cTn>
                                        <p:tgtEl>
                                          <p:spTgt spid="100"/>
                                        </p:tgtEl>
                                        <p:attrNameLst>
                                          <p:attrName>style.visibility</p:attrName>
                                        </p:attrNameLst>
                                      </p:cBhvr>
                                      <p:to>
                                        <p:strVal val="visible"/>
                                      </p:to>
                                    </p:set>
                                  </p:childTnLst>
                                </p:cTn>
                              </p:par>
                              <p:par>
                                <p:cTn id="25" presetID="22" presetClass="entr" presetSubtype="8" repeatCount="indefinite"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2000"/>
                                        <p:tgtEl>
                                          <p:spTgt spid="17"/>
                                        </p:tgtEl>
                                      </p:cBhvr>
                                    </p:animEffect>
                                  </p:childTnLst>
                                </p:cTn>
                              </p:par>
                              <p:par>
                                <p:cTn id="28" presetID="1" presetClass="entr" presetSubtype="0" fill="hold" nodeType="withEffect">
                                  <p:stCondLst>
                                    <p:cond delay="0"/>
                                  </p:stCondLst>
                                  <p:childTnLst>
                                    <p:set>
                                      <p:cBhvr>
                                        <p:cTn id="29" dur="1" fill="hold">
                                          <p:stCondLst>
                                            <p:cond delay="0"/>
                                          </p:stCondLst>
                                        </p:cTn>
                                        <p:tgtEl>
                                          <p:spTgt spid="96"/>
                                        </p:tgtEl>
                                        <p:attrNameLst>
                                          <p:attrName>style.visibility</p:attrName>
                                        </p:attrNameLst>
                                      </p:cBhvr>
                                      <p:to>
                                        <p:strVal val="visible"/>
                                      </p:to>
                                    </p:set>
                                  </p:childTnLst>
                                </p:cTn>
                              </p:par>
                              <p:par>
                                <p:cTn id="30" presetID="22" presetClass="entr" presetSubtype="4" repeatCount="indefinite" fill="hold" nodeType="withEffect">
                                  <p:stCondLst>
                                    <p:cond delay="0"/>
                                  </p:stCondLst>
                                  <p:childTnLst>
                                    <p:set>
                                      <p:cBhvr>
                                        <p:cTn id="31" dur="1" fill="hold">
                                          <p:stCondLst>
                                            <p:cond delay="0"/>
                                          </p:stCondLst>
                                        </p:cTn>
                                        <p:tgtEl>
                                          <p:spTgt spid="107"/>
                                        </p:tgtEl>
                                        <p:attrNameLst>
                                          <p:attrName>style.visibility</p:attrName>
                                        </p:attrNameLst>
                                      </p:cBhvr>
                                      <p:to>
                                        <p:strVal val="visible"/>
                                      </p:to>
                                    </p:set>
                                    <p:animEffect transition="in" filter="wipe(down)">
                                      <p:cBhvr>
                                        <p:cTn id="32" dur="1000"/>
                                        <p:tgtEl>
                                          <p:spTgt spid="107"/>
                                        </p:tgtEl>
                                      </p:cBhvr>
                                    </p:animEffect>
                                  </p:childTnLst>
                                </p:cTn>
                              </p:par>
                              <p:par>
                                <p:cTn id="33" presetID="1" presetClass="entr" presetSubtype="0" fill="hold" nodeType="withEffect">
                                  <p:stCondLst>
                                    <p:cond delay="0"/>
                                  </p:stCondLst>
                                  <p:childTnLst>
                                    <p:set>
                                      <p:cBhvr>
                                        <p:cTn id="34" dur="1" fill="hold">
                                          <p:stCondLst>
                                            <p:cond delay="0"/>
                                          </p:stCondLst>
                                        </p:cTn>
                                        <p:tgtEl>
                                          <p:spTgt spid="92"/>
                                        </p:tgtEl>
                                        <p:attrNameLst>
                                          <p:attrName>style.visibility</p:attrName>
                                        </p:attrNameLst>
                                      </p:cBhvr>
                                      <p:to>
                                        <p:strVal val="visible"/>
                                      </p:to>
                                    </p:set>
                                  </p:childTnLst>
                                </p:cTn>
                              </p:par>
                              <p:par>
                                <p:cTn id="35" presetID="22" presetClass="entr" presetSubtype="4" repeatCount="indefinite"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1000"/>
                                        <p:tgtEl>
                                          <p:spTgt spid="15"/>
                                        </p:tgtEl>
                                      </p:cBhvr>
                                    </p:animEffect>
                                  </p:childTnLst>
                                </p:cTn>
                              </p:par>
                              <p:par>
                                <p:cTn id="38" presetID="1" presetClass="entr" presetSubtype="0" fill="hold" nodeType="withEffect">
                                  <p:stCondLst>
                                    <p:cond delay="0"/>
                                  </p:stCondLst>
                                  <p:childTnLst>
                                    <p:set>
                                      <p:cBhvr>
                                        <p:cTn id="39" dur="1" fill="hold">
                                          <p:stCondLst>
                                            <p:cond delay="0"/>
                                          </p:stCondLst>
                                        </p:cTn>
                                        <p:tgtEl>
                                          <p:spTgt spid="102"/>
                                        </p:tgtEl>
                                        <p:attrNameLst>
                                          <p:attrName>style.visibility</p:attrName>
                                        </p:attrNameLst>
                                      </p:cBhvr>
                                      <p:to>
                                        <p:strVal val="visible"/>
                                      </p:to>
                                    </p:set>
                                  </p:childTnLst>
                                </p:cTn>
                              </p:par>
                              <p:par>
                                <p:cTn id="40" presetID="22" presetClass="entr" presetSubtype="1" repeatCount="indefinite" fill="hold" nodeType="withEffect">
                                  <p:stCondLst>
                                    <p:cond delay="0"/>
                                  </p:stCondLst>
                                  <p:childTnLst>
                                    <p:set>
                                      <p:cBhvr>
                                        <p:cTn id="41" dur="1" fill="hold">
                                          <p:stCondLst>
                                            <p:cond delay="0"/>
                                          </p:stCondLst>
                                        </p:cTn>
                                        <p:tgtEl>
                                          <p:spTgt spid="150"/>
                                        </p:tgtEl>
                                        <p:attrNameLst>
                                          <p:attrName>style.visibility</p:attrName>
                                        </p:attrNameLst>
                                      </p:cBhvr>
                                      <p:to>
                                        <p:strVal val="visible"/>
                                      </p:to>
                                    </p:set>
                                    <p:animEffect transition="in" filter="wipe(up)">
                                      <p:cBhvr>
                                        <p:cTn id="42" dur="1000"/>
                                        <p:tgtEl>
                                          <p:spTgt spid="150"/>
                                        </p:tgtEl>
                                      </p:cBhvr>
                                    </p:animEffect>
                                  </p:childTnLst>
                                </p:cTn>
                              </p:par>
                              <p:par>
                                <p:cTn id="43" presetID="1" presetClass="entr" presetSubtype="0" fill="hold" nodeType="withEffect">
                                  <p:stCondLst>
                                    <p:cond delay="0"/>
                                  </p:stCondLst>
                                  <p:childTnLst>
                                    <p:set>
                                      <p:cBhvr>
                                        <p:cTn id="44" dur="1" fill="hold">
                                          <p:stCondLst>
                                            <p:cond delay="0"/>
                                          </p:stCondLst>
                                        </p:cTn>
                                        <p:tgtEl>
                                          <p:spTgt spid="149"/>
                                        </p:tgtEl>
                                        <p:attrNameLst>
                                          <p:attrName>style.visibility</p:attrName>
                                        </p:attrNameLst>
                                      </p:cBhvr>
                                      <p:to>
                                        <p:strVal val="visible"/>
                                      </p:to>
                                    </p:set>
                                  </p:childTnLst>
                                </p:cTn>
                              </p:par>
                              <p:par>
                                <p:cTn id="45" presetID="22" presetClass="entr" presetSubtype="1" repeatCount="indefinite" fill="hold" nodeType="withEffect">
                                  <p:stCondLst>
                                    <p:cond delay="0"/>
                                  </p:stCondLst>
                                  <p:childTnLst>
                                    <p:set>
                                      <p:cBhvr>
                                        <p:cTn id="46" dur="1" fill="hold">
                                          <p:stCondLst>
                                            <p:cond delay="0"/>
                                          </p:stCondLst>
                                        </p:cTn>
                                        <p:tgtEl>
                                          <p:spTgt spid="128"/>
                                        </p:tgtEl>
                                        <p:attrNameLst>
                                          <p:attrName>style.visibility</p:attrName>
                                        </p:attrNameLst>
                                      </p:cBhvr>
                                      <p:to>
                                        <p:strVal val="visible"/>
                                      </p:to>
                                    </p:set>
                                    <p:animEffect transition="in" filter="wipe(up)">
                                      <p:cBhvr>
                                        <p:cTn id="47" dur="1000"/>
                                        <p:tgtEl>
                                          <p:spTgt spid="128"/>
                                        </p:tgtEl>
                                      </p:cBhvr>
                                    </p:animEffect>
                                  </p:childTnLst>
                                </p:cTn>
                              </p:par>
                              <p:par>
                                <p:cTn id="48" presetID="1" presetClass="entr" presetSubtype="0" fill="hold" nodeType="withEffect">
                                  <p:stCondLst>
                                    <p:cond delay="0"/>
                                  </p:stCondLst>
                                  <p:childTnLst>
                                    <p:set>
                                      <p:cBhvr>
                                        <p:cTn id="49" dur="1" fill="hold">
                                          <p:stCondLst>
                                            <p:cond delay="0"/>
                                          </p:stCondLst>
                                        </p:cTn>
                                        <p:tgtEl>
                                          <p:spTgt spid="91"/>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8" repeatCount="indefinite" fill="hold" nodeType="click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wipe(left)">
                                      <p:cBhvr>
                                        <p:cTn id="54" dur="3000"/>
                                        <p:tgtEl>
                                          <p:spTgt spid="44"/>
                                        </p:tgtEl>
                                      </p:cBhvr>
                                    </p:animEffect>
                                  </p:childTnLst>
                                </p:cTn>
                              </p:par>
                              <p:par>
                                <p:cTn id="55" presetID="22" presetClass="entr" presetSubtype="1" repeatCount="indefinite" fill="hold"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wipe(up)">
                                      <p:cBhvr>
                                        <p:cTn id="57" dur="3000"/>
                                        <p:tgtEl>
                                          <p:spTgt spid="36"/>
                                        </p:tgtEl>
                                      </p:cBhvr>
                                    </p:animEffect>
                                  </p:childTnLst>
                                </p:cTn>
                              </p:par>
                              <p:par>
                                <p:cTn id="58" presetID="22" presetClass="entr" presetSubtype="8" repeatCount="indefinite" fill="hold" nodeType="withEffect">
                                  <p:stCondLst>
                                    <p:cond delay="1000"/>
                                  </p:stCondLst>
                                  <p:childTnLst>
                                    <p:set>
                                      <p:cBhvr>
                                        <p:cTn id="59" dur="1" fill="hold">
                                          <p:stCondLst>
                                            <p:cond delay="0"/>
                                          </p:stCondLst>
                                        </p:cTn>
                                        <p:tgtEl>
                                          <p:spTgt spid="78"/>
                                        </p:tgtEl>
                                        <p:attrNameLst>
                                          <p:attrName>style.visibility</p:attrName>
                                        </p:attrNameLst>
                                      </p:cBhvr>
                                      <p:to>
                                        <p:strVal val="visible"/>
                                      </p:to>
                                    </p:set>
                                    <p:animEffect transition="in" filter="wipe(left)">
                                      <p:cBhvr>
                                        <p:cTn id="60" dur="3000"/>
                                        <p:tgtEl>
                                          <p:spTgt spid="78"/>
                                        </p:tgtEl>
                                      </p:cBhvr>
                                    </p:animEffect>
                                  </p:childTnLst>
                                </p:cTn>
                              </p:par>
                              <p:par>
                                <p:cTn id="61" presetID="22" presetClass="entr" presetSubtype="1" repeatCount="indefinite" fill="hold" nodeType="withEffect">
                                  <p:stCondLst>
                                    <p:cond delay="1000"/>
                                  </p:stCondLst>
                                  <p:childTnLst>
                                    <p:set>
                                      <p:cBhvr>
                                        <p:cTn id="62" dur="1" fill="hold">
                                          <p:stCondLst>
                                            <p:cond delay="0"/>
                                          </p:stCondLst>
                                        </p:cTn>
                                        <p:tgtEl>
                                          <p:spTgt spid="52"/>
                                        </p:tgtEl>
                                        <p:attrNameLst>
                                          <p:attrName>style.visibility</p:attrName>
                                        </p:attrNameLst>
                                      </p:cBhvr>
                                      <p:to>
                                        <p:strVal val="visible"/>
                                      </p:to>
                                    </p:set>
                                    <p:animEffect transition="in" filter="wipe(up)">
                                      <p:cBhvr>
                                        <p:cTn id="63" dur="2000"/>
                                        <p:tgtEl>
                                          <p:spTgt spid="52"/>
                                        </p:tgtEl>
                                      </p:cBhvr>
                                    </p:animEffect>
                                  </p:childTnLst>
                                </p:cTn>
                              </p:par>
                              <p:par>
                                <p:cTn id="64" presetID="22" presetClass="entr" presetSubtype="1" repeatCount="indefinite" fill="hold" nodeType="withEffect">
                                  <p:stCondLst>
                                    <p:cond delay="1000"/>
                                  </p:stCondLst>
                                  <p:childTnLst>
                                    <p:set>
                                      <p:cBhvr>
                                        <p:cTn id="65" dur="1" fill="hold">
                                          <p:stCondLst>
                                            <p:cond delay="0"/>
                                          </p:stCondLst>
                                        </p:cTn>
                                        <p:tgtEl>
                                          <p:spTgt spid="59"/>
                                        </p:tgtEl>
                                        <p:attrNameLst>
                                          <p:attrName>style.visibility</p:attrName>
                                        </p:attrNameLst>
                                      </p:cBhvr>
                                      <p:to>
                                        <p:strVal val="visible"/>
                                      </p:to>
                                    </p:set>
                                    <p:animEffect transition="in" filter="wipe(up)">
                                      <p:cBhvr>
                                        <p:cTn id="66" dur="2000"/>
                                        <p:tgtEl>
                                          <p:spTgt spid="59"/>
                                        </p:tgtEl>
                                      </p:cBhvr>
                                    </p:animEffect>
                                  </p:childTnLst>
                                </p:cTn>
                              </p:par>
                              <p:par>
                                <p:cTn id="67" presetID="22" presetClass="entr" presetSubtype="2" repeatCount="indefinite" fill="hold" nodeType="withEffect">
                                  <p:stCondLst>
                                    <p:cond delay="1000"/>
                                  </p:stCondLst>
                                  <p:childTnLst>
                                    <p:set>
                                      <p:cBhvr>
                                        <p:cTn id="68" dur="1" fill="hold">
                                          <p:stCondLst>
                                            <p:cond delay="0"/>
                                          </p:stCondLst>
                                        </p:cTn>
                                        <p:tgtEl>
                                          <p:spTgt spid="68"/>
                                        </p:tgtEl>
                                        <p:attrNameLst>
                                          <p:attrName>style.visibility</p:attrName>
                                        </p:attrNameLst>
                                      </p:cBhvr>
                                      <p:to>
                                        <p:strVal val="visible"/>
                                      </p:to>
                                    </p:set>
                                    <p:animEffect transition="in" filter="wipe(right)">
                                      <p:cBhvr>
                                        <p:cTn id="69" dur="1000"/>
                                        <p:tgtEl>
                                          <p:spTgt spid="68"/>
                                        </p:tgtEl>
                                      </p:cBhvr>
                                    </p:animEffect>
                                  </p:childTnLst>
                                </p:cTn>
                              </p:par>
                              <p:par>
                                <p:cTn id="70" presetID="22" presetClass="entr" presetSubtype="2" repeatCount="indefinite" fill="hold" nodeType="withEffect">
                                  <p:stCondLst>
                                    <p:cond delay="1000"/>
                                  </p:stCondLst>
                                  <p:childTnLst>
                                    <p:set>
                                      <p:cBhvr>
                                        <p:cTn id="71" dur="1" fill="hold">
                                          <p:stCondLst>
                                            <p:cond delay="0"/>
                                          </p:stCondLst>
                                        </p:cTn>
                                        <p:tgtEl>
                                          <p:spTgt spid="74"/>
                                        </p:tgtEl>
                                        <p:attrNameLst>
                                          <p:attrName>style.visibility</p:attrName>
                                        </p:attrNameLst>
                                      </p:cBhvr>
                                      <p:to>
                                        <p:strVal val="visible"/>
                                      </p:to>
                                    </p:set>
                                    <p:animEffect transition="in" filter="wipe(right)">
                                      <p:cBhvr>
                                        <p:cTn id="72" dur="2000"/>
                                        <p:tgtEl>
                                          <p:spTgt spid="74"/>
                                        </p:tgtEl>
                                      </p:cBhvr>
                                    </p:animEffect>
                                  </p:childTnLst>
                                </p:cTn>
                              </p:par>
                              <p:par>
                                <p:cTn id="73" presetID="22" presetClass="entr" presetSubtype="2" repeatCount="indefinite" fill="hold" nodeType="withEffect">
                                  <p:stCondLst>
                                    <p:cond delay="1000"/>
                                  </p:stCondLst>
                                  <p:childTnLst>
                                    <p:set>
                                      <p:cBhvr>
                                        <p:cTn id="74" dur="1" fill="hold">
                                          <p:stCondLst>
                                            <p:cond delay="0"/>
                                          </p:stCondLst>
                                        </p:cTn>
                                        <p:tgtEl>
                                          <p:spTgt spid="69"/>
                                        </p:tgtEl>
                                        <p:attrNameLst>
                                          <p:attrName>style.visibility</p:attrName>
                                        </p:attrNameLst>
                                      </p:cBhvr>
                                      <p:to>
                                        <p:strVal val="visible"/>
                                      </p:to>
                                    </p:set>
                                    <p:animEffect transition="in" filter="wipe(right)">
                                      <p:cBhvr>
                                        <p:cTn id="75" dur="3000"/>
                                        <p:tgtEl>
                                          <p:spTgt spid="69"/>
                                        </p:tgtEl>
                                      </p:cBhvr>
                                    </p:animEffect>
                                  </p:childTnLst>
                                </p:cTn>
                              </p:par>
                              <p:par>
                                <p:cTn id="76" presetID="22" presetClass="entr" presetSubtype="2" repeatCount="indefinite" fill="hold" nodeType="withEffect">
                                  <p:stCondLst>
                                    <p:cond delay="1000"/>
                                  </p:stCondLst>
                                  <p:childTnLst>
                                    <p:set>
                                      <p:cBhvr>
                                        <p:cTn id="77" dur="1" fill="hold">
                                          <p:stCondLst>
                                            <p:cond delay="0"/>
                                          </p:stCondLst>
                                        </p:cTn>
                                        <p:tgtEl>
                                          <p:spTgt spid="21"/>
                                        </p:tgtEl>
                                        <p:attrNameLst>
                                          <p:attrName>style.visibility</p:attrName>
                                        </p:attrNameLst>
                                      </p:cBhvr>
                                      <p:to>
                                        <p:strVal val="visible"/>
                                      </p:to>
                                    </p:set>
                                    <p:animEffect transition="in" filter="wipe(right)">
                                      <p:cBhvr>
                                        <p:cTn id="78" dur="1000"/>
                                        <p:tgtEl>
                                          <p:spTgt spid="21"/>
                                        </p:tgtEl>
                                      </p:cBhvr>
                                    </p:animEffect>
                                  </p:childTnLst>
                                </p:cTn>
                              </p:par>
                              <p:par>
                                <p:cTn id="79" presetID="22" presetClass="entr" presetSubtype="1" repeatCount="indefinite" fill="hold" nodeType="withEffect">
                                  <p:stCondLst>
                                    <p:cond delay="1000"/>
                                  </p:stCondLst>
                                  <p:childTnLst>
                                    <p:set>
                                      <p:cBhvr>
                                        <p:cTn id="80" dur="1" fill="hold">
                                          <p:stCondLst>
                                            <p:cond delay="0"/>
                                          </p:stCondLst>
                                        </p:cTn>
                                        <p:tgtEl>
                                          <p:spTgt spid="22"/>
                                        </p:tgtEl>
                                        <p:attrNameLst>
                                          <p:attrName>style.visibility</p:attrName>
                                        </p:attrNameLst>
                                      </p:cBhvr>
                                      <p:to>
                                        <p:strVal val="visible"/>
                                      </p:to>
                                    </p:set>
                                    <p:animEffect transition="in" filter="wipe(up)">
                                      <p:cBhvr>
                                        <p:cTn id="81" dur="1000"/>
                                        <p:tgtEl>
                                          <p:spTgt spid="22"/>
                                        </p:tgtEl>
                                      </p:cBhvr>
                                    </p:animEffect>
                                  </p:childTnLst>
                                </p:cTn>
                              </p:par>
                              <p:par>
                                <p:cTn id="82" presetID="22" presetClass="entr" presetSubtype="1" repeatCount="indefinite" fill="hold" nodeType="withEffect">
                                  <p:stCondLst>
                                    <p:cond delay="1000"/>
                                  </p:stCondLst>
                                  <p:childTnLst>
                                    <p:set>
                                      <p:cBhvr>
                                        <p:cTn id="83" dur="1" fill="hold">
                                          <p:stCondLst>
                                            <p:cond delay="0"/>
                                          </p:stCondLst>
                                        </p:cTn>
                                        <p:tgtEl>
                                          <p:spTgt spid="77"/>
                                        </p:tgtEl>
                                        <p:attrNameLst>
                                          <p:attrName>style.visibility</p:attrName>
                                        </p:attrNameLst>
                                      </p:cBhvr>
                                      <p:to>
                                        <p:strVal val="visible"/>
                                      </p:to>
                                    </p:set>
                                    <p:animEffect transition="in" filter="wipe(up)">
                                      <p:cBhvr>
                                        <p:cTn id="84" dur="2000"/>
                                        <p:tgtEl>
                                          <p:spTgt spid="77"/>
                                        </p:tgtEl>
                                      </p:cBhvr>
                                    </p:animEffect>
                                  </p:childTnLst>
                                </p:cTn>
                              </p:par>
                              <p:par>
                                <p:cTn id="85" presetID="22" presetClass="entr" presetSubtype="2" repeatCount="indefinite" fill="hold" nodeType="withEffect">
                                  <p:stCondLst>
                                    <p:cond delay="1000"/>
                                  </p:stCondLst>
                                  <p:childTnLst>
                                    <p:set>
                                      <p:cBhvr>
                                        <p:cTn id="86" dur="1" fill="hold">
                                          <p:stCondLst>
                                            <p:cond delay="0"/>
                                          </p:stCondLst>
                                        </p:cTn>
                                        <p:tgtEl>
                                          <p:spTgt spid="55"/>
                                        </p:tgtEl>
                                        <p:attrNameLst>
                                          <p:attrName>style.visibility</p:attrName>
                                        </p:attrNameLst>
                                      </p:cBhvr>
                                      <p:to>
                                        <p:strVal val="visible"/>
                                      </p:to>
                                    </p:set>
                                    <p:animEffect transition="in" filter="wipe(right)">
                                      <p:cBhvr>
                                        <p:cTn id="87" dur="2000"/>
                                        <p:tgtEl>
                                          <p:spTgt spid="55"/>
                                        </p:tgtEl>
                                      </p:cBhvr>
                                    </p:animEffect>
                                  </p:childTnLst>
                                </p:cTn>
                              </p:par>
                              <p:par>
                                <p:cTn id="88" presetID="22" presetClass="entr" presetSubtype="4" repeatCount="indefinite" fill="hold" nodeType="withEffect">
                                  <p:stCondLst>
                                    <p:cond delay="1000"/>
                                  </p:stCondLst>
                                  <p:childTnLst>
                                    <p:set>
                                      <p:cBhvr>
                                        <p:cTn id="89" dur="1" fill="hold">
                                          <p:stCondLst>
                                            <p:cond delay="0"/>
                                          </p:stCondLst>
                                        </p:cTn>
                                        <p:tgtEl>
                                          <p:spTgt spid="23"/>
                                        </p:tgtEl>
                                        <p:attrNameLst>
                                          <p:attrName>style.visibility</p:attrName>
                                        </p:attrNameLst>
                                      </p:cBhvr>
                                      <p:to>
                                        <p:strVal val="visible"/>
                                      </p:to>
                                    </p:set>
                                    <p:animEffect transition="in" filter="wipe(down)">
                                      <p:cBhvr>
                                        <p:cTn id="90" dur="1000"/>
                                        <p:tgtEl>
                                          <p:spTgt spid="23"/>
                                        </p:tgtEl>
                                      </p:cBhvr>
                                    </p:animEffect>
                                  </p:childTnLst>
                                </p:cTn>
                              </p:par>
                              <p:par>
                                <p:cTn id="91" presetID="22" presetClass="entr" presetSubtype="8" repeatCount="indefinite" fill="hold" nodeType="withEffect">
                                  <p:stCondLst>
                                    <p:cond delay="1000"/>
                                  </p:stCondLst>
                                  <p:childTnLst>
                                    <p:set>
                                      <p:cBhvr>
                                        <p:cTn id="92" dur="1" fill="hold">
                                          <p:stCondLst>
                                            <p:cond delay="0"/>
                                          </p:stCondLst>
                                        </p:cTn>
                                        <p:tgtEl>
                                          <p:spTgt spid="48"/>
                                        </p:tgtEl>
                                        <p:attrNameLst>
                                          <p:attrName>style.visibility</p:attrName>
                                        </p:attrNameLst>
                                      </p:cBhvr>
                                      <p:to>
                                        <p:strVal val="visible"/>
                                      </p:to>
                                    </p:set>
                                    <p:animEffect transition="in" filter="wipe(left)">
                                      <p:cBhvr>
                                        <p:cTn id="93" dur="2000"/>
                                        <p:tgtEl>
                                          <p:spTgt spid="48"/>
                                        </p:tgtEl>
                                      </p:cBhvr>
                                    </p:animEffect>
                                  </p:childTnLst>
                                </p:cTn>
                              </p:par>
                              <p:par>
                                <p:cTn id="94" presetID="22" presetClass="entr" presetSubtype="1" repeatCount="indefinite" fill="hold" nodeType="withEffect">
                                  <p:stCondLst>
                                    <p:cond delay="1000"/>
                                  </p:stCondLst>
                                  <p:childTnLst>
                                    <p:set>
                                      <p:cBhvr>
                                        <p:cTn id="95" dur="1" fill="hold">
                                          <p:stCondLst>
                                            <p:cond delay="0"/>
                                          </p:stCondLst>
                                        </p:cTn>
                                        <p:tgtEl>
                                          <p:spTgt spid="20"/>
                                        </p:tgtEl>
                                        <p:attrNameLst>
                                          <p:attrName>style.visibility</p:attrName>
                                        </p:attrNameLst>
                                      </p:cBhvr>
                                      <p:to>
                                        <p:strVal val="visible"/>
                                      </p:to>
                                    </p:set>
                                    <p:animEffect transition="in" filter="wipe(up)">
                                      <p:cBhvr>
                                        <p:cTn id="96" dur="3000"/>
                                        <p:tgtEl>
                                          <p:spTgt spid="20"/>
                                        </p:tgtEl>
                                      </p:cBhvr>
                                    </p:animEffect>
                                  </p:childTnLst>
                                </p:cTn>
                              </p:par>
                              <p:par>
                                <p:cTn id="97" presetID="22" presetClass="entr" presetSubtype="8" repeatCount="indefinite" fill="hold" nodeType="withEffect">
                                  <p:stCondLst>
                                    <p:cond delay="1000"/>
                                  </p:stCondLst>
                                  <p:childTnLst>
                                    <p:set>
                                      <p:cBhvr>
                                        <p:cTn id="98" dur="1" fill="hold">
                                          <p:stCondLst>
                                            <p:cond delay="0"/>
                                          </p:stCondLst>
                                        </p:cTn>
                                        <p:tgtEl>
                                          <p:spTgt spid="112"/>
                                        </p:tgtEl>
                                        <p:attrNameLst>
                                          <p:attrName>style.visibility</p:attrName>
                                        </p:attrNameLst>
                                      </p:cBhvr>
                                      <p:to>
                                        <p:strVal val="visible"/>
                                      </p:to>
                                    </p:set>
                                    <p:animEffect transition="in" filter="wipe(left)">
                                      <p:cBhvr>
                                        <p:cTn id="99" dur="2000"/>
                                        <p:tgtEl>
                                          <p:spTgt spid="112"/>
                                        </p:tgtEl>
                                      </p:cBhvr>
                                    </p:animEffect>
                                  </p:childTnLst>
                                </p:cTn>
                              </p:par>
                              <p:par>
                                <p:cTn id="100" presetID="22" presetClass="entr" presetSubtype="1" repeatCount="indefinite" fill="hold" nodeType="withEffect">
                                  <p:stCondLst>
                                    <p:cond delay="1000"/>
                                  </p:stCondLst>
                                  <p:childTnLst>
                                    <p:set>
                                      <p:cBhvr>
                                        <p:cTn id="101" dur="1" fill="hold">
                                          <p:stCondLst>
                                            <p:cond delay="0"/>
                                          </p:stCondLst>
                                        </p:cTn>
                                        <p:tgtEl>
                                          <p:spTgt spid="136"/>
                                        </p:tgtEl>
                                        <p:attrNameLst>
                                          <p:attrName>style.visibility</p:attrName>
                                        </p:attrNameLst>
                                      </p:cBhvr>
                                      <p:to>
                                        <p:strVal val="visible"/>
                                      </p:to>
                                    </p:set>
                                    <p:animEffect transition="in" filter="wipe(up)">
                                      <p:cBhvr>
                                        <p:cTn id="102" dur="3000"/>
                                        <p:tgtEl>
                                          <p:spTgt spid="136"/>
                                        </p:tgtEl>
                                      </p:cBhvr>
                                    </p:animEffect>
                                  </p:childTnLst>
                                </p:cTn>
                              </p:par>
                              <p:par>
                                <p:cTn id="103" presetID="22" presetClass="entr" presetSubtype="4" repeatCount="indefinite" fill="hold" nodeType="withEffect">
                                  <p:stCondLst>
                                    <p:cond delay="1000"/>
                                  </p:stCondLst>
                                  <p:childTnLst>
                                    <p:set>
                                      <p:cBhvr>
                                        <p:cTn id="104" dur="1" fill="hold">
                                          <p:stCondLst>
                                            <p:cond delay="0"/>
                                          </p:stCondLst>
                                        </p:cTn>
                                        <p:tgtEl>
                                          <p:spTgt spid="139"/>
                                        </p:tgtEl>
                                        <p:attrNameLst>
                                          <p:attrName>style.visibility</p:attrName>
                                        </p:attrNameLst>
                                      </p:cBhvr>
                                      <p:to>
                                        <p:strVal val="visible"/>
                                      </p:to>
                                    </p:set>
                                    <p:animEffect transition="in" filter="wipe(down)">
                                      <p:cBhvr>
                                        <p:cTn id="105" dur="1000"/>
                                        <p:tgtEl>
                                          <p:spTgt spid="139"/>
                                        </p:tgtEl>
                                      </p:cBhvr>
                                    </p:animEffect>
                                  </p:childTnLst>
                                </p:cTn>
                              </p:par>
                              <p:par>
                                <p:cTn id="106" presetID="22" presetClass="entr" presetSubtype="8" repeatCount="indefinite" fill="hold" nodeType="withEffect">
                                  <p:stCondLst>
                                    <p:cond delay="1000"/>
                                  </p:stCondLst>
                                  <p:childTnLst>
                                    <p:set>
                                      <p:cBhvr>
                                        <p:cTn id="107" dur="1" fill="hold">
                                          <p:stCondLst>
                                            <p:cond delay="0"/>
                                          </p:stCondLst>
                                        </p:cTn>
                                        <p:tgtEl>
                                          <p:spTgt spid="142"/>
                                        </p:tgtEl>
                                        <p:attrNameLst>
                                          <p:attrName>style.visibility</p:attrName>
                                        </p:attrNameLst>
                                      </p:cBhvr>
                                      <p:to>
                                        <p:strVal val="visible"/>
                                      </p:to>
                                    </p:set>
                                    <p:animEffect transition="in" filter="wipe(left)">
                                      <p:cBhvr>
                                        <p:cTn id="108" dur="3000"/>
                                        <p:tgtEl>
                                          <p:spTgt spid="142"/>
                                        </p:tgtEl>
                                      </p:cBhvr>
                                    </p:animEffect>
                                  </p:childTnLst>
                                </p:cTn>
                              </p:par>
                              <p:par>
                                <p:cTn id="109" presetID="22" presetClass="entr" presetSubtype="4" repeatCount="indefinite" fill="hold" nodeType="withEffect">
                                  <p:stCondLst>
                                    <p:cond delay="1000"/>
                                  </p:stCondLst>
                                  <p:childTnLst>
                                    <p:set>
                                      <p:cBhvr>
                                        <p:cTn id="110" dur="1" fill="hold">
                                          <p:stCondLst>
                                            <p:cond delay="0"/>
                                          </p:stCondLst>
                                        </p:cTn>
                                        <p:tgtEl>
                                          <p:spTgt spid="146"/>
                                        </p:tgtEl>
                                        <p:attrNameLst>
                                          <p:attrName>style.visibility</p:attrName>
                                        </p:attrNameLst>
                                      </p:cBhvr>
                                      <p:to>
                                        <p:strVal val="visible"/>
                                      </p:to>
                                    </p:set>
                                    <p:animEffect transition="in" filter="wipe(down)">
                                      <p:cBhvr>
                                        <p:cTn id="111" dur="1000"/>
                                        <p:tgtEl>
                                          <p:spTgt spid="146"/>
                                        </p:tgtEl>
                                      </p:cBhvr>
                                    </p:animEffect>
                                  </p:childTnLst>
                                </p:cTn>
                              </p:par>
                              <p:par>
                                <p:cTn id="112" presetID="22" presetClass="entr" presetSubtype="8" repeatCount="indefinite" fill="hold" nodeType="withEffect">
                                  <p:stCondLst>
                                    <p:cond delay="1000"/>
                                  </p:stCondLst>
                                  <p:childTnLst>
                                    <p:set>
                                      <p:cBhvr>
                                        <p:cTn id="113" dur="1" fill="hold">
                                          <p:stCondLst>
                                            <p:cond delay="0"/>
                                          </p:stCondLst>
                                        </p:cTn>
                                        <p:tgtEl>
                                          <p:spTgt spid="162"/>
                                        </p:tgtEl>
                                        <p:attrNameLst>
                                          <p:attrName>style.visibility</p:attrName>
                                        </p:attrNameLst>
                                      </p:cBhvr>
                                      <p:to>
                                        <p:strVal val="visible"/>
                                      </p:to>
                                    </p:set>
                                    <p:animEffect transition="in" filter="wipe(left)">
                                      <p:cBhvr>
                                        <p:cTn id="114" dur="2000"/>
                                        <p:tgtEl>
                                          <p:spTgt spid="162"/>
                                        </p:tgtEl>
                                      </p:cBhvr>
                                    </p:animEffect>
                                  </p:childTnLst>
                                </p:cTn>
                              </p:par>
                              <p:par>
                                <p:cTn id="115" presetID="22" presetClass="entr" presetSubtype="8" repeatCount="indefinite" fill="hold" nodeType="withEffect">
                                  <p:stCondLst>
                                    <p:cond delay="1000"/>
                                  </p:stCondLst>
                                  <p:childTnLst>
                                    <p:set>
                                      <p:cBhvr>
                                        <p:cTn id="116" dur="1" fill="hold">
                                          <p:stCondLst>
                                            <p:cond delay="0"/>
                                          </p:stCondLst>
                                        </p:cTn>
                                        <p:tgtEl>
                                          <p:spTgt spid="166"/>
                                        </p:tgtEl>
                                        <p:attrNameLst>
                                          <p:attrName>style.visibility</p:attrName>
                                        </p:attrNameLst>
                                      </p:cBhvr>
                                      <p:to>
                                        <p:strVal val="visible"/>
                                      </p:to>
                                    </p:set>
                                    <p:animEffect transition="in" filter="wipe(left)">
                                      <p:cBhvr>
                                        <p:cTn id="117" dur="20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Picture 5"/>
          <p:cNvPicPr>
            <a:picLocks noChangeAspect="1"/>
          </p:cNvPicPr>
          <p:nvPr/>
        </p:nvPicPr>
        <p:blipFill>
          <a:blip r:embed="rId2"/>
          <a:stretch>
            <a:fillRect/>
          </a:stretch>
        </p:blipFill>
        <p:spPr>
          <a:xfrm>
            <a:off x="160421" y="498730"/>
            <a:ext cx="8839590" cy="6118972"/>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Organiz</a:t>
            </a:r>
            <a:r>
              <a:rPr lang="en-US" dirty="0" err="1" smtClean="0"/>
              <a:t>ácie</a:t>
            </a:r>
            <a:r>
              <a:rPr lang="en-US" dirty="0" smtClean="0"/>
              <a:t> </a:t>
            </a:r>
            <a:r>
              <a:rPr lang="en-US" dirty="0" err="1" smtClean="0"/>
              <a:t>fyzikálnej</a:t>
            </a:r>
            <a:r>
              <a:rPr lang="en-US" dirty="0" smtClean="0"/>
              <a:t> </a:t>
            </a:r>
            <a:r>
              <a:rPr lang="en-US" dirty="0" err="1" smtClean="0"/>
              <a:t>analýzy</a:t>
            </a:r>
            <a:endParaRPr lang="en-US" dirty="0"/>
          </a:p>
        </p:txBody>
      </p:sp>
      <p:pic>
        <p:nvPicPr>
          <p:cNvPr id="5" name="Picture 4"/>
          <p:cNvPicPr>
            <a:picLocks noChangeAspect="1"/>
          </p:cNvPicPr>
          <p:nvPr/>
        </p:nvPicPr>
        <p:blipFill>
          <a:blip r:embed="rId2"/>
          <a:stretch>
            <a:fillRect/>
          </a:stretch>
        </p:blipFill>
        <p:spPr>
          <a:xfrm>
            <a:off x="334545" y="1161196"/>
            <a:ext cx="8608929" cy="538933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upgrade.png"/>
          <p:cNvPicPr>
            <a:picLocks noChangeAspect="1"/>
          </p:cNvPicPr>
          <p:nvPr/>
        </p:nvPicPr>
        <p:blipFill>
          <a:blip r:embed="rId2"/>
          <a:stretch>
            <a:fillRect/>
          </a:stretch>
        </p:blipFill>
        <p:spPr>
          <a:xfrm>
            <a:off x="3" y="0"/>
            <a:ext cx="9151566" cy="6858001"/>
          </a:xfrm>
          <a:prstGeom prst="rect">
            <a:avLst/>
          </a:prstGeom>
        </p:spPr>
      </p:pic>
      <p:sp>
        <p:nvSpPr>
          <p:cNvPr id="2" name="Slide Number Placeholder 1"/>
          <p:cNvSpPr>
            <a:spLocks noGrp="1"/>
          </p:cNvSpPr>
          <p:nvPr>
            <p:ph type="sldNum" sz="quarter" idx="12"/>
          </p:nvPr>
        </p:nvSpPr>
        <p:spPr/>
        <p:txBody>
          <a:bodyPr/>
          <a:lstStyle/>
          <a:p>
            <a:fld id="{1AD93096-5B34-4342-9326-69289CEAE4C2}" type="slidenum">
              <a:rPr lang="en-US" smtClean="0"/>
              <a:pPr/>
              <a:t>46</a:t>
            </a:fld>
            <a:endParaRPr lang="en-US"/>
          </a:p>
        </p:txBody>
      </p:sp>
      <p:sp>
        <p:nvSpPr>
          <p:cNvPr id="5" name="TextBox 4"/>
          <p:cNvSpPr txBox="1"/>
          <p:nvPr/>
        </p:nvSpPr>
        <p:spPr>
          <a:xfrm>
            <a:off x="152401" y="152400"/>
            <a:ext cx="6852652" cy="1077218"/>
          </a:xfrm>
          <a:prstGeom prst="rect">
            <a:avLst/>
          </a:prstGeom>
          <a:noFill/>
        </p:spPr>
        <p:txBody>
          <a:bodyPr wrap="square" rtlCol="0">
            <a:spAutoFit/>
          </a:bodyPr>
          <a:lstStyle/>
          <a:p>
            <a:r>
              <a:rPr lang="en-US" sz="3200" b="1" dirty="0" err="1" smtClean="0">
                <a:solidFill>
                  <a:srgbClr val="FFFFFF"/>
                </a:solidFill>
                <a:effectLst>
                  <a:reflection blurRad="6350" stA="55000" endA="300" endPos="45500" dir="5400000" sy="-100000" algn="bl" rotWithShape="0"/>
                </a:effectLst>
              </a:rPr>
              <a:t>H</a:t>
            </a:r>
            <a:r>
              <a:rPr lang="en-US" sz="3200" b="1" dirty="0" err="1" smtClean="0">
                <a:solidFill>
                  <a:srgbClr val="FFFFFF"/>
                </a:solidFill>
                <a:effectLst>
                  <a:reflection blurRad="6350" stA="55000" endA="300" endPos="45500" dir="5400000" sy="-100000" algn="bl" rotWithShape="0"/>
                </a:effectLst>
              </a:rPr>
              <a:t>ľadanie</a:t>
            </a:r>
            <a:r>
              <a:rPr lang="en-US" sz="3200" b="1" dirty="0" smtClean="0">
                <a:solidFill>
                  <a:srgbClr val="FFFFFF"/>
                </a:solidFill>
                <a:effectLst>
                  <a:reflection blurRad="6350" stA="55000" endA="300" endPos="45500" dir="5400000" sy="-100000" algn="bl" rotWithShape="0"/>
                </a:effectLst>
              </a:rPr>
              <a:t> </a:t>
            </a:r>
            <a:r>
              <a:rPr lang="en-US" sz="3200" b="1" dirty="0" err="1" smtClean="0">
                <a:solidFill>
                  <a:srgbClr val="FFFFFF"/>
                </a:solidFill>
                <a:effectLst>
                  <a:reflection blurRad="6350" stA="55000" endA="300" endPos="45500" dir="5400000" sy="-100000" algn="bl" rotWithShape="0"/>
                </a:effectLst>
              </a:rPr>
              <a:t>ihly</a:t>
            </a:r>
            <a:r>
              <a:rPr lang="en-US" sz="3200" b="1" dirty="0" smtClean="0">
                <a:solidFill>
                  <a:srgbClr val="FFFFFF"/>
                </a:solidFill>
                <a:effectLst>
                  <a:reflection blurRad="6350" stA="55000" endA="300" endPos="45500" dir="5400000" sy="-100000" algn="bl" rotWithShape="0"/>
                </a:effectLst>
              </a:rPr>
              <a:t> (</a:t>
            </a:r>
            <a:r>
              <a:rPr lang="en-US" sz="3200" b="1" dirty="0" err="1" smtClean="0">
                <a:solidFill>
                  <a:srgbClr val="FFFFFF"/>
                </a:solidFill>
                <a:effectLst>
                  <a:reflection blurRad="6350" stA="55000" endA="300" endPos="45500" dir="5400000" sy="-100000" algn="bl" rotWithShape="0"/>
                </a:effectLst>
              </a:rPr>
              <a:t>Higgsovho</a:t>
            </a:r>
            <a:r>
              <a:rPr lang="en-US" sz="3200" b="1" dirty="0" smtClean="0">
                <a:solidFill>
                  <a:srgbClr val="FFFFFF"/>
                </a:solidFill>
                <a:effectLst>
                  <a:reflection blurRad="6350" stA="55000" endA="300" endPos="45500" dir="5400000" sy="-100000" algn="bl" rotWithShape="0"/>
                </a:effectLst>
              </a:rPr>
              <a:t> </a:t>
            </a:r>
            <a:r>
              <a:rPr lang="en-US" sz="3200" b="1" dirty="0" err="1" smtClean="0">
                <a:solidFill>
                  <a:srgbClr val="FFFFFF"/>
                </a:solidFill>
                <a:effectLst>
                  <a:reflection blurRad="6350" stA="55000" endA="300" endPos="45500" dir="5400000" sy="-100000" algn="bl" rotWithShape="0"/>
                </a:effectLst>
              </a:rPr>
              <a:t>bozónu</a:t>
            </a:r>
            <a:r>
              <a:rPr lang="en-US" sz="3200" b="1" dirty="0" smtClean="0">
                <a:solidFill>
                  <a:srgbClr val="FFFFFF"/>
                </a:solidFill>
                <a:effectLst>
                  <a:reflection blurRad="6350" stA="55000" endA="300" endPos="45500" dir="5400000" sy="-100000" algn="bl" rotWithShape="0"/>
                </a:effectLst>
              </a:rPr>
              <a:t>) </a:t>
            </a:r>
            <a:r>
              <a:rPr lang="en-US" sz="3200" b="1" dirty="0" err="1" smtClean="0">
                <a:solidFill>
                  <a:srgbClr val="FFFFFF"/>
                </a:solidFill>
                <a:effectLst>
                  <a:reflection blurRad="6350" stA="55000" endA="300" endPos="45500" dir="5400000" sy="-100000" algn="bl" rotWithShape="0"/>
                </a:effectLst>
              </a:rPr>
              <a:t>v</a:t>
            </a:r>
            <a:r>
              <a:rPr lang="en-US" sz="3200" b="1" dirty="0" smtClean="0">
                <a:solidFill>
                  <a:srgbClr val="FFFFFF"/>
                </a:solidFill>
                <a:effectLst>
                  <a:reflection blurRad="6350" stA="55000" endA="300" endPos="45500" dir="5400000" sy="-100000" algn="bl" rotWithShape="0"/>
                </a:effectLst>
              </a:rPr>
              <a:t> </a:t>
            </a:r>
            <a:r>
              <a:rPr lang="en-US" sz="3200" b="1" dirty="0" err="1" smtClean="0">
                <a:solidFill>
                  <a:srgbClr val="FFFFFF"/>
                </a:solidFill>
                <a:effectLst>
                  <a:reflection blurRad="6350" stA="55000" endA="300" endPos="45500" dir="5400000" sy="-100000" algn="bl" rotWithShape="0"/>
                </a:effectLst>
              </a:rPr>
              <a:t>kope</a:t>
            </a:r>
            <a:r>
              <a:rPr lang="en-US" sz="3200" b="1" dirty="0" smtClean="0">
                <a:solidFill>
                  <a:srgbClr val="FFFFFF"/>
                </a:solidFill>
                <a:effectLst>
                  <a:reflection blurRad="6350" stA="55000" endA="300" endPos="45500" dir="5400000" sy="-100000" algn="bl" rotWithShape="0"/>
                </a:effectLst>
              </a:rPr>
              <a:t> </a:t>
            </a:r>
            <a:r>
              <a:rPr lang="en-US" sz="3200" b="1" dirty="0" err="1" smtClean="0">
                <a:solidFill>
                  <a:srgbClr val="FFFFFF"/>
                </a:solidFill>
                <a:effectLst>
                  <a:reflection blurRad="6350" stA="55000" endA="300" endPos="45500" dir="5400000" sy="-100000" algn="bl" rotWithShape="0"/>
                </a:effectLst>
              </a:rPr>
              <a:t>sena</a:t>
            </a:r>
            <a:endParaRPr lang="en-US" sz="3200" b="1" dirty="0" smtClean="0">
              <a:solidFill>
                <a:srgbClr val="FFFFFF"/>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80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Higgsov</a:t>
            </a:r>
            <a:r>
              <a:rPr lang="en-US" dirty="0" smtClean="0"/>
              <a:t> </a:t>
            </a:r>
            <a:r>
              <a:rPr lang="en-US" dirty="0" err="1" smtClean="0"/>
              <a:t>Mechanizmus</a:t>
            </a:r>
            <a:endParaRPr lang="en-US" dirty="0"/>
          </a:p>
        </p:txBody>
      </p:sp>
      <p:pic>
        <p:nvPicPr>
          <p:cNvPr id="6" name="Picture 5"/>
          <p:cNvPicPr>
            <a:picLocks noChangeAspect="1"/>
          </p:cNvPicPr>
          <p:nvPr/>
        </p:nvPicPr>
        <p:blipFill>
          <a:blip r:embed="rId2"/>
          <a:stretch>
            <a:fillRect/>
          </a:stretch>
        </p:blipFill>
        <p:spPr>
          <a:xfrm>
            <a:off x="4892827" y="1724525"/>
            <a:ext cx="3986017" cy="2989513"/>
          </a:xfrm>
          <a:prstGeom prst="rect">
            <a:avLst/>
          </a:prstGeom>
        </p:spPr>
      </p:pic>
      <p:pic>
        <p:nvPicPr>
          <p:cNvPr id="7" name="Picture 6"/>
          <p:cNvPicPr>
            <a:picLocks noChangeAspect="1"/>
          </p:cNvPicPr>
          <p:nvPr/>
        </p:nvPicPr>
        <p:blipFill>
          <a:blip r:embed="rId3"/>
          <a:stretch>
            <a:fillRect/>
          </a:stretch>
        </p:blipFill>
        <p:spPr>
          <a:xfrm>
            <a:off x="409698" y="1733948"/>
            <a:ext cx="4288621" cy="2937705"/>
          </a:xfrm>
          <a:prstGeom prst="rect">
            <a:avLst/>
          </a:prstGeom>
        </p:spPr>
      </p:pic>
      <p:sp>
        <p:nvSpPr>
          <p:cNvPr id="8" name="TextBox 7"/>
          <p:cNvSpPr txBox="1"/>
          <p:nvPr/>
        </p:nvSpPr>
        <p:spPr>
          <a:xfrm>
            <a:off x="409950" y="4615094"/>
            <a:ext cx="8398074" cy="646331"/>
          </a:xfrm>
          <a:prstGeom prst="rect">
            <a:avLst/>
          </a:prstGeom>
          <a:noFill/>
        </p:spPr>
        <p:txBody>
          <a:bodyPr wrap="square" rtlCol="0">
            <a:spAutoFit/>
          </a:bodyPr>
          <a:lstStyle/>
          <a:p>
            <a:r>
              <a:rPr lang="en-US" dirty="0" smtClean="0">
                <a:solidFill>
                  <a:srgbClr val="4E020C"/>
                </a:solidFill>
                <a:hlinkClick r:id="rId4"/>
              </a:rPr>
              <a:t>http://www2.uni-wuppertal.de/FB8/groups/Teilchenphysik/oeffentlichkeit/Animationen/Higgs.html</a:t>
            </a:r>
            <a:r>
              <a:rPr lang="en-US" dirty="0" smtClean="0">
                <a:solidFill>
                  <a:srgbClr val="4E020C"/>
                </a:solidFill>
              </a:rPr>
              <a:t> </a:t>
            </a:r>
            <a:endParaRPr lang="en-US" dirty="0">
              <a:solidFill>
                <a:srgbClr val="4E020C"/>
              </a:solidFill>
            </a:endParaRPr>
          </a:p>
        </p:txBody>
      </p:sp>
      <p:sp>
        <p:nvSpPr>
          <p:cNvPr id="9" name="TextBox 8"/>
          <p:cNvSpPr txBox="1"/>
          <p:nvPr/>
        </p:nvSpPr>
        <p:spPr>
          <a:xfrm>
            <a:off x="360947" y="1122948"/>
            <a:ext cx="4344737" cy="646331"/>
          </a:xfrm>
          <a:prstGeom prst="rect">
            <a:avLst/>
          </a:prstGeom>
          <a:noFill/>
        </p:spPr>
        <p:txBody>
          <a:bodyPr wrap="square" rtlCol="0">
            <a:spAutoFit/>
          </a:bodyPr>
          <a:lstStyle/>
          <a:p>
            <a:pPr algn="ctr"/>
            <a:r>
              <a:rPr lang="en-US" b="1" dirty="0" err="1" smtClean="0">
                <a:solidFill>
                  <a:srgbClr val="4E020C"/>
                </a:solidFill>
              </a:rPr>
              <a:t>Častica</a:t>
            </a:r>
            <a:r>
              <a:rPr lang="en-US" b="1" dirty="0" smtClean="0">
                <a:solidFill>
                  <a:srgbClr val="4E020C"/>
                </a:solidFill>
              </a:rPr>
              <a:t> </a:t>
            </a:r>
            <a:r>
              <a:rPr lang="en-US" b="1" dirty="0" err="1" smtClean="0">
                <a:solidFill>
                  <a:srgbClr val="4E020C"/>
                </a:solidFill>
              </a:rPr>
              <a:t>interagujúca</a:t>
            </a:r>
            <a:r>
              <a:rPr lang="en-US" b="1" dirty="0" smtClean="0">
                <a:solidFill>
                  <a:srgbClr val="4E020C"/>
                </a:solidFill>
              </a:rPr>
              <a:t> </a:t>
            </a:r>
            <a:r>
              <a:rPr lang="en-US" b="1" dirty="0" err="1" smtClean="0">
                <a:solidFill>
                  <a:srgbClr val="4E020C"/>
                </a:solidFill>
              </a:rPr>
              <a:t>slabo</a:t>
            </a:r>
            <a:r>
              <a:rPr lang="en-US" b="1" dirty="0" smtClean="0">
                <a:solidFill>
                  <a:srgbClr val="4E020C"/>
                </a:solidFill>
              </a:rPr>
              <a:t> </a:t>
            </a:r>
            <a:r>
              <a:rPr lang="en-US" b="1" dirty="0" err="1" smtClean="0">
                <a:solidFill>
                  <a:srgbClr val="4E020C"/>
                </a:solidFill>
              </a:rPr>
              <a:t>s</a:t>
            </a:r>
            <a:r>
              <a:rPr lang="en-US" b="1" dirty="0" smtClean="0">
                <a:solidFill>
                  <a:srgbClr val="4E020C"/>
                </a:solidFill>
              </a:rPr>
              <a:t> </a:t>
            </a:r>
            <a:r>
              <a:rPr lang="en-US" b="1" dirty="0" err="1" smtClean="0">
                <a:solidFill>
                  <a:srgbClr val="4E020C"/>
                </a:solidFill>
              </a:rPr>
              <a:t>Higgsovým</a:t>
            </a:r>
            <a:r>
              <a:rPr lang="en-US" b="1" dirty="0" smtClean="0">
                <a:solidFill>
                  <a:srgbClr val="4E020C"/>
                </a:solidFill>
              </a:rPr>
              <a:t> </a:t>
            </a:r>
            <a:r>
              <a:rPr lang="en-US" b="1" dirty="0" err="1" smtClean="0">
                <a:solidFill>
                  <a:srgbClr val="4E020C"/>
                </a:solidFill>
              </a:rPr>
              <a:t>poľom</a:t>
            </a:r>
            <a:endParaRPr lang="en-US" b="1" dirty="0">
              <a:solidFill>
                <a:srgbClr val="4E020C"/>
              </a:solidFill>
            </a:endParaRPr>
          </a:p>
        </p:txBody>
      </p:sp>
      <p:sp>
        <p:nvSpPr>
          <p:cNvPr id="10" name="TextBox 9"/>
          <p:cNvSpPr txBox="1"/>
          <p:nvPr/>
        </p:nvSpPr>
        <p:spPr>
          <a:xfrm>
            <a:off x="4612105" y="1114927"/>
            <a:ext cx="4344737" cy="646331"/>
          </a:xfrm>
          <a:prstGeom prst="rect">
            <a:avLst/>
          </a:prstGeom>
          <a:noFill/>
        </p:spPr>
        <p:txBody>
          <a:bodyPr wrap="square" rtlCol="0">
            <a:spAutoFit/>
          </a:bodyPr>
          <a:lstStyle/>
          <a:p>
            <a:pPr algn="ctr"/>
            <a:r>
              <a:rPr lang="en-US" b="1" dirty="0" err="1" smtClean="0">
                <a:solidFill>
                  <a:srgbClr val="4E020C"/>
                </a:solidFill>
              </a:rPr>
              <a:t>Častica</a:t>
            </a:r>
            <a:r>
              <a:rPr lang="en-US" b="1" dirty="0" smtClean="0">
                <a:solidFill>
                  <a:srgbClr val="4E020C"/>
                </a:solidFill>
              </a:rPr>
              <a:t> </a:t>
            </a:r>
            <a:r>
              <a:rPr lang="en-US" b="1" dirty="0" err="1" smtClean="0">
                <a:solidFill>
                  <a:srgbClr val="4E020C"/>
                </a:solidFill>
              </a:rPr>
              <a:t>interagujúca</a:t>
            </a:r>
            <a:r>
              <a:rPr lang="en-US" b="1" dirty="0" smtClean="0">
                <a:solidFill>
                  <a:srgbClr val="4E020C"/>
                </a:solidFill>
              </a:rPr>
              <a:t> </a:t>
            </a:r>
            <a:r>
              <a:rPr lang="en-US" b="1" dirty="0" err="1" smtClean="0">
                <a:solidFill>
                  <a:srgbClr val="4E020C"/>
                </a:solidFill>
              </a:rPr>
              <a:t>silno</a:t>
            </a:r>
            <a:r>
              <a:rPr lang="en-US" b="1" dirty="0" smtClean="0">
                <a:solidFill>
                  <a:srgbClr val="4E020C"/>
                </a:solidFill>
              </a:rPr>
              <a:t> </a:t>
            </a:r>
            <a:r>
              <a:rPr lang="en-US" b="1" dirty="0" err="1" smtClean="0">
                <a:solidFill>
                  <a:srgbClr val="4E020C"/>
                </a:solidFill>
              </a:rPr>
              <a:t>s</a:t>
            </a:r>
            <a:r>
              <a:rPr lang="en-US" b="1" dirty="0" smtClean="0">
                <a:solidFill>
                  <a:srgbClr val="4E020C"/>
                </a:solidFill>
              </a:rPr>
              <a:t> </a:t>
            </a:r>
            <a:r>
              <a:rPr lang="en-US" b="1" dirty="0" err="1" smtClean="0">
                <a:solidFill>
                  <a:srgbClr val="4E020C"/>
                </a:solidFill>
              </a:rPr>
              <a:t>Higgsovým</a:t>
            </a:r>
            <a:r>
              <a:rPr lang="en-US" b="1" dirty="0" smtClean="0">
                <a:solidFill>
                  <a:srgbClr val="4E020C"/>
                </a:solidFill>
              </a:rPr>
              <a:t> </a:t>
            </a:r>
            <a:r>
              <a:rPr lang="en-US" b="1" dirty="0" err="1" smtClean="0">
                <a:solidFill>
                  <a:srgbClr val="4E020C"/>
                </a:solidFill>
              </a:rPr>
              <a:t>poľom</a:t>
            </a:r>
            <a:endParaRPr lang="en-US" b="1" dirty="0">
              <a:solidFill>
                <a:srgbClr val="4E020C"/>
              </a:solidFill>
            </a:endParaRPr>
          </a:p>
        </p:txBody>
      </p:sp>
      <p:sp>
        <p:nvSpPr>
          <p:cNvPr id="11" name="Content Placeholder 7"/>
          <p:cNvSpPr>
            <a:spLocks noGrp="1"/>
          </p:cNvSpPr>
          <p:nvPr>
            <p:ph idx="1"/>
          </p:nvPr>
        </p:nvSpPr>
        <p:spPr>
          <a:xfrm>
            <a:off x="294105" y="5400842"/>
            <a:ext cx="8657389" cy="1457158"/>
          </a:xfrm>
        </p:spPr>
        <p:txBody>
          <a:bodyPr/>
          <a:lstStyle/>
          <a:p>
            <a:pPr>
              <a:spcAft>
                <a:spcPts val="1200"/>
              </a:spcAft>
            </a:pPr>
            <a:r>
              <a:rPr lang="en-US" dirty="0" err="1" smtClean="0"/>
              <a:t>Higgsov</a:t>
            </a:r>
            <a:r>
              <a:rPr lang="en-US" dirty="0" smtClean="0"/>
              <a:t> </a:t>
            </a:r>
            <a:r>
              <a:rPr lang="en-US" dirty="0" err="1" smtClean="0"/>
              <a:t>boz</a:t>
            </a:r>
            <a:r>
              <a:rPr lang="en-US" dirty="0" err="1" smtClean="0"/>
              <a:t>ón</a:t>
            </a:r>
            <a:r>
              <a:rPr lang="en-US" dirty="0" smtClean="0"/>
              <a:t> je </a:t>
            </a:r>
            <a:r>
              <a:rPr lang="en-US" dirty="0" err="1" smtClean="0"/>
              <a:t>nevyhnutným</a:t>
            </a:r>
            <a:r>
              <a:rPr lang="en-US" dirty="0" smtClean="0"/>
              <a:t> </a:t>
            </a:r>
            <a:r>
              <a:rPr lang="en-US" dirty="0" err="1" smtClean="0"/>
              <a:t>dôsledkom</a:t>
            </a:r>
            <a:r>
              <a:rPr lang="en-US" dirty="0" smtClean="0"/>
              <a:t> </a:t>
            </a:r>
            <a:r>
              <a:rPr lang="en-US" dirty="0" err="1" smtClean="0"/>
              <a:t>existencie</a:t>
            </a:r>
            <a:r>
              <a:rPr lang="en-US" dirty="0" smtClean="0"/>
              <a:t> </a:t>
            </a:r>
            <a:r>
              <a:rPr lang="en-US" dirty="0" err="1" smtClean="0"/>
              <a:t>Higgsovho</a:t>
            </a:r>
            <a:r>
              <a:rPr lang="en-US" dirty="0" smtClean="0"/>
              <a:t> </a:t>
            </a:r>
            <a:r>
              <a:rPr lang="en-US" dirty="0" err="1" smtClean="0"/>
              <a:t>poľa</a:t>
            </a:r>
            <a:endParaRPr lang="en-US" dirty="0" smtClean="0"/>
          </a:p>
          <a:p>
            <a:pPr>
              <a:spcAft>
                <a:spcPts val="1200"/>
              </a:spcAft>
            </a:pPr>
            <a:r>
              <a:rPr lang="en-US" dirty="0" err="1" smtClean="0"/>
              <a:t>Higgsov</a:t>
            </a:r>
            <a:r>
              <a:rPr lang="en-US" dirty="0" smtClean="0"/>
              <a:t> </a:t>
            </a:r>
            <a:r>
              <a:rPr lang="en-US" dirty="0" err="1" smtClean="0"/>
              <a:t>boz</a:t>
            </a:r>
            <a:r>
              <a:rPr lang="en-US" dirty="0" err="1" smtClean="0"/>
              <a:t>ón</a:t>
            </a:r>
            <a:r>
              <a:rPr lang="en-US" dirty="0" smtClean="0"/>
              <a:t> je </a:t>
            </a:r>
            <a:r>
              <a:rPr lang="en-US" dirty="0" err="1" smtClean="0"/>
              <a:t>jediný</a:t>
            </a:r>
            <a:r>
              <a:rPr lang="en-US" dirty="0" smtClean="0"/>
              <a:t> </a:t>
            </a:r>
            <a:r>
              <a:rPr lang="en-US" dirty="0" err="1" smtClean="0"/>
              <a:t>spô</a:t>
            </a:r>
            <a:r>
              <a:rPr lang="en-US" dirty="0" err="1" smtClean="0"/>
              <a:t>sob</a:t>
            </a:r>
            <a:r>
              <a:rPr lang="en-US" dirty="0" smtClean="0"/>
              <a:t> </a:t>
            </a:r>
            <a:r>
              <a:rPr lang="en-US" dirty="0" err="1" smtClean="0"/>
              <a:t>ako</a:t>
            </a:r>
            <a:r>
              <a:rPr lang="en-US" dirty="0" smtClean="0"/>
              <a:t> </a:t>
            </a:r>
            <a:r>
              <a:rPr lang="en-US" dirty="0" err="1" smtClean="0"/>
              <a:t>dokazať</a:t>
            </a:r>
            <a:r>
              <a:rPr lang="en-US" dirty="0" smtClean="0"/>
              <a:t> </a:t>
            </a:r>
            <a:r>
              <a:rPr lang="en-US" dirty="0" err="1" smtClean="0"/>
              <a:t>existenciu</a:t>
            </a:r>
            <a:r>
              <a:rPr lang="en-US" dirty="0" smtClean="0"/>
              <a:t> </a:t>
            </a:r>
            <a:r>
              <a:rPr lang="en-US" dirty="0" err="1" smtClean="0"/>
              <a:t>Higgsovho</a:t>
            </a:r>
            <a:r>
              <a:rPr lang="en-US" dirty="0" smtClean="0"/>
              <a:t> </a:t>
            </a:r>
            <a:r>
              <a:rPr lang="en-US" dirty="0" err="1" smtClean="0"/>
              <a:t>mechanizmu</a:t>
            </a:r>
            <a:endParaRPr lang="en-US" dirty="0" smtClean="0"/>
          </a:p>
        </p:txBody>
      </p:sp>
      <p:sp>
        <p:nvSpPr>
          <p:cNvPr id="12" name="TextBox 11"/>
          <p:cNvSpPr txBox="1"/>
          <p:nvPr/>
        </p:nvSpPr>
        <p:spPr>
          <a:xfrm>
            <a:off x="775370" y="4023895"/>
            <a:ext cx="3769893" cy="369332"/>
          </a:xfrm>
          <a:prstGeom prst="rect">
            <a:avLst/>
          </a:prstGeom>
          <a:noFill/>
        </p:spPr>
        <p:txBody>
          <a:bodyPr wrap="square" rtlCol="0">
            <a:spAutoFit/>
          </a:bodyPr>
          <a:lstStyle/>
          <a:p>
            <a:pPr algn="ctr"/>
            <a:r>
              <a:rPr lang="en-US" b="1" dirty="0" err="1" smtClean="0">
                <a:solidFill>
                  <a:srgbClr val="FFFFD9"/>
                </a:solidFill>
              </a:rPr>
              <a:t>Propaguje</a:t>
            </a:r>
            <a:r>
              <a:rPr lang="en-US" b="1" dirty="0" smtClean="0">
                <a:solidFill>
                  <a:srgbClr val="FFFFD9"/>
                </a:solidFill>
              </a:rPr>
              <a:t> </a:t>
            </a:r>
            <a:r>
              <a:rPr lang="en-US" b="1" dirty="0" err="1" smtClean="0">
                <a:solidFill>
                  <a:srgbClr val="FFFFD9"/>
                </a:solidFill>
              </a:rPr>
              <a:t>s</a:t>
            </a:r>
            <a:r>
              <a:rPr lang="en-US" b="1" dirty="0" smtClean="0">
                <a:solidFill>
                  <a:srgbClr val="FFFFD9"/>
                </a:solidFill>
              </a:rPr>
              <a:t> </a:t>
            </a:r>
            <a:r>
              <a:rPr lang="en-US" b="1" dirty="0" err="1" smtClean="0">
                <a:solidFill>
                  <a:srgbClr val="FFFFD9"/>
                </a:solidFill>
              </a:rPr>
              <a:t>vysokou</a:t>
            </a:r>
            <a:r>
              <a:rPr lang="en-US" b="1" dirty="0" smtClean="0">
                <a:solidFill>
                  <a:srgbClr val="FFFFD9"/>
                </a:solidFill>
              </a:rPr>
              <a:t> </a:t>
            </a:r>
            <a:r>
              <a:rPr lang="en-US" b="1" dirty="0" err="1" smtClean="0">
                <a:solidFill>
                  <a:srgbClr val="FFFFD9"/>
                </a:solidFill>
              </a:rPr>
              <a:t>r</a:t>
            </a:r>
            <a:r>
              <a:rPr lang="en-US" b="1" dirty="0" err="1" smtClean="0">
                <a:solidFill>
                  <a:srgbClr val="FFFFD9"/>
                </a:solidFill>
              </a:rPr>
              <a:t>ýchlosťou</a:t>
            </a:r>
            <a:endParaRPr lang="en-US" b="1" dirty="0">
              <a:solidFill>
                <a:srgbClr val="FFFFD9"/>
              </a:solidFill>
            </a:endParaRPr>
          </a:p>
        </p:txBody>
      </p:sp>
      <p:sp>
        <p:nvSpPr>
          <p:cNvPr id="13" name="TextBox 12"/>
          <p:cNvSpPr txBox="1"/>
          <p:nvPr/>
        </p:nvSpPr>
        <p:spPr>
          <a:xfrm>
            <a:off x="5084526" y="4029243"/>
            <a:ext cx="3604950" cy="369332"/>
          </a:xfrm>
          <a:prstGeom prst="rect">
            <a:avLst/>
          </a:prstGeom>
          <a:noFill/>
        </p:spPr>
        <p:txBody>
          <a:bodyPr wrap="square" rtlCol="0">
            <a:spAutoFit/>
          </a:bodyPr>
          <a:lstStyle/>
          <a:p>
            <a:pPr algn="ctr"/>
            <a:r>
              <a:rPr lang="en-US" b="1" dirty="0" err="1" smtClean="0">
                <a:solidFill>
                  <a:srgbClr val="FFFFD9"/>
                </a:solidFill>
              </a:rPr>
              <a:t>Propaguje</a:t>
            </a:r>
            <a:r>
              <a:rPr lang="en-US" b="1" dirty="0" smtClean="0">
                <a:solidFill>
                  <a:srgbClr val="FFFFD9"/>
                </a:solidFill>
              </a:rPr>
              <a:t> </a:t>
            </a:r>
            <a:r>
              <a:rPr lang="en-US" b="1" dirty="0" err="1" smtClean="0">
                <a:solidFill>
                  <a:srgbClr val="FFFFD9"/>
                </a:solidFill>
              </a:rPr>
              <a:t>s</a:t>
            </a:r>
            <a:r>
              <a:rPr lang="en-US" b="1" dirty="0" smtClean="0">
                <a:solidFill>
                  <a:srgbClr val="FFFFD9"/>
                </a:solidFill>
              </a:rPr>
              <a:t> </a:t>
            </a:r>
            <a:r>
              <a:rPr lang="en-US" b="1" dirty="0" err="1" smtClean="0">
                <a:solidFill>
                  <a:srgbClr val="FFFFD9"/>
                </a:solidFill>
              </a:rPr>
              <a:t>n</a:t>
            </a:r>
            <a:r>
              <a:rPr lang="en-US" b="1" dirty="0" err="1" smtClean="0">
                <a:solidFill>
                  <a:srgbClr val="FFFFD9"/>
                </a:solidFill>
              </a:rPr>
              <a:t>ízkou</a:t>
            </a:r>
            <a:r>
              <a:rPr lang="en-US" b="1" dirty="0" smtClean="0">
                <a:solidFill>
                  <a:srgbClr val="FFFFD9"/>
                </a:solidFill>
              </a:rPr>
              <a:t> </a:t>
            </a:r>
            <a:r>
              <a:rPr lang="en-US" b="1" dirty="0" err="1" smtClean="0">
                <a:solidFill>
                  <a:srgbClr val="FFFFD9"/>
                </a:solidFill>
              </a:rPr>
              <a:t>rýchlosťou</a:t>
            </a:r>
            <a:endParaRPr lang="en-US" b="1" dirty="0">
              <a:solidFill>
                <a:srgbClr val="FFFFD9"/>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a:t>
            </a:r>
            <a:r>
              <a:rPr lang="en-US" dirty="0" err="1" smtClean="0"/>
              <a:t>ľadanie</a:t>
            </a:r>
            <a:r>
              <a:rPr lang="en-US" dirty="0" smtClean="0"/>
              <a:t> </a:t>
            </a:r>
            <a:r>
              <a:rPr lang="en-US" dirty="0" err="1" smtClean="0"/>
              <a:t>Higgsovho</a:t>
            </a:r>
            <a:r>
              <a:rPr lang="en-US" dirty="0" smtClean="0"/>
              <a:t> </a:t>
            </a:r>
            <a:r>
              <a:rPr lang="en-US" dirty="0" err="1" smtClean="0"/>
              <a:t>bozónu</a:t>
            </a:r>
            <a:endParaRPr lang="en-US" dirty="0"/>
          </a:p>
        </p:txBody>
      </p:sp>
      <p:pic>
        <p:nvPicPr>
          <p:cNvPr id="5" name="Picture 4"/>
          <p:cNvPicPr>
            <a:picLocks noChangeAspect="1"/>
          </p:cNvPicPr>
          <p:nvPr/>
        </p:nvPicPr>
        <p:blipFill>
          <a:blip r:embed="rId2"/>
          <a:stretch>
            <a:fillRect/>
          </a:stretch>
        </p:blipFill>
        <p:spPr>
          <a:xfrm>
            <a:off x="855579" y="2953795"/>
            <a:ext cx="5452522" cy="3664385"/>
          </a:xfrm>
          <a:prstGeom prst="rect">
            <a:avLst/>
          </a:prstGeom>
        </p:spPr>
      </p:pic>
      <p:sp>
        <p:nvSpPr>
          <p:cNvPr id="6" name="Content Placeholder 7"/>
          <p:cNvSpPr txBox="1">
            <a:spLocks/>
          </p:cNvSpPr>
          <p:nvPr/>
        </p:nvSpPr>
        <p:spPr bwMode="auto">
          <a:xfrm>
            <a:off x="213895" y="1203159"/>
            <a:ext cx="8657389" cy="17378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defTabSz="914400" eaLnBrk="0" hangingPunct="0">
              <a:spcBef>
                <a:spcPct val="20000"/>
              </a:spcBef>
              <a:spcAft>
                <a:spcPts val="1200"/>
              </a:spcAft>
              <a:buClr>
                <a:srgbClr val="AB3B41"/>
              </a:buClr>
              <a:buFont typeface="Wingdings" pitchFamily="-108" charset="2"/>
              <a:buChar char="§"/>
              <a:defRPr/>
            </a:pPr>
            <a:r>
              <a:rPr lang="en-US" b="1" kern="0" dirty="0" err="1" smtClean="0">
                <a:solidFill>
                  <a:srgbClr val="000090"/>
                </a:solidFill>
                <a:latin typeface="Arial"/>
                <a:ea typeface="Arial Unicode MS"/>
                <a:cs typeface="Arial Unicode MS"/>
              </a:rPr>
              <a:t>N</a:t>
            </a:r>
            <a:r>
              <a:rPr lang="en-US" b="1" kern="0" dirty="0" err="1" smtClean="0">
                <a:solidFill>
                  <a:srgbClr val="000090"/>
                </a:solidFill>
                <a:latin typeface="Arial"/>
                <a:ea typeface="Arial Unicode MS"/>
                <a:cs typeface="Arial Unicode MS"/>
              </a:rPr>
              <a:t>ájsť</a:t>
            </a:r>
            <a:r>
              <a:rPr lang="en-US" b="1" kern="0" dirty="0" smtClean="0">
                <a:solidFill>
                  <a:srgbClr val="000090"/>
                </a:solidFill>
                <a:latin typeface="Arial"/>
                <a:ea typeface="Arial Unicode MS"/>
                <a:cs typeface="Arial Unicode MS"/>
              </a:rPr>
              <a:t> </a:t>
            </a:r>
            <a:r>
              <a:rPr lang="en-US" b="1" kern="0" dirty="0" err="1" smtClean="0">
                <a:solidFill>
                  <a:srgbClr val="000090"/>
                </a:solidFill>
                <a:latin typeface="Arial"/>
                <a:ea typeface="Arial Unicode MS"/>
                <a:cs typeface="Arial Unicode MS"/>
              </a:rPr>
              <a:t>Higgsov</a:t>
            </a:r>
            <a:r>
              <a:rPr lang="en-US" b="1" kern="0" dirty="0" smtClean="0">
                <a:solidFill>
                  <a:srgbClr val="000090"/>
                </a:solidFill>
                <a:latin typeface="Arial"/>
                <a:ea typeface="Arial Unicode MS"/>
                <a:cs typeface="Arial Unicode MS"/>
              </a:rPr>
              <a:t> </a:t>
            </a:r>
            <a:r>
              <a:rPr lang="en-US" b="1" kern="0" dirty="0" err="1" smtClean="0">
                <a:solidFill>
                  <a:srgbClr val="000090"/>
                </a:solidFill>
                <a:latin typeface="Arial"/>
                <a:ea typeface="Arial Unicode MS"/>
                <a:cs typeface="Arial Unicode MS"/>
              </a:rPr>
              <a:t>bozón</a:t>
            </a:r>
            <a:r>
              <a:rPr lang="en-US" b="1" kern="0" dirty="0" smtClean="0">
                <a:solidFill>
                  <a:srgbClr val="000090"/>
                </a:solidFill>
                <a:latin typeface="Arial"/>
                <a:ea typeface="Arial Unicode MS"/>
                <a:cs typeface="Arial Unicode MS"/>
              </a:rPr>
              <a:t> </a:t>
            </a:r>
            <a:r>
              <a:rPr lang="en-US" b="1" kern="0" dirty="0" err="1" smtClean="0">
                <a:solidFill>
                  <a:srgbClr val="000090"/>
                </a:solidFill>
                <a:latin typeface="Arial"/>
                <a:ea typeface="Arial Unicode MS"/>
                <a:cs typeface="Arial Unicode MS"/>
              </a:rPr>
              <a:t>nebolo</a:t>
            </a:r>
            <a:r>
              <a:rPr lang="en-US" b="1" kern="0" dirty="0" smtClean="0">
                <a:solidFill>
                  <a:srgbClr val="000090"/>
                </a:solidFill>
                <a:latin typeface="Arial"/>
                <a:ea typeface="Arial Unicode MS"/>
                <a:cs typeface="Arial Unicode MS"/>
              </a:rPr>
              <a:t> </a:t>
            </a:r>
            <a:r>
              <a:rPr lang="en-US" b="1" kern="0" dirty="0" err="1" smtClean="0">
                <a:solidFill>
                  <a:srgbClr val="000090"/>
                </a:solidFill>
                <a:latin typeface="Arial"/>
                <a:ea typeface="Arial Unicode MS"/>
                <a:cs typeface="Arial Unicode MS"/>
              </a:rPr>
              <a:t>ľahké</a:t>
            </a:r>
            <a:r>
              <a:rPr lang="en-US" b="1" kern="0" dirty="0" smtClean="0">
                <a:solidFill>
                  <a:srgbClr val="000090"/>
                </a:solidFill>
                <a:latin typeface="Arial"/>
                <a:ea typeface="Arial Unicode MS"/>
                <a:cs typeface="Arial Unicode MS"/>
              </a:rPr>
              <a:t> </a:t>
            </a:r>
            <a:r>
              <a:rPr lang="en-US" b="1" kern="0" dirty="0" err="1" smtClean="0">
                <a:solidFill>
                  <a:srgbClr val="000090"/>
                </a:solidFill>
                <a:latin typeface="Arial"/>
                <a:ea typeface="Arial Unicode MS"/>
                <a:cs typeface="Arial Unicode MS"/>
              </a:rPr>
              <a:t>lebo</a:t>
            </a:r>
            <a:r>
              <a:rPr lang="en-US" b="1" kern="0" dirty="0" smtClean="0">
                <a:solidFill>
                  <a:srgbClr val="000090"/>
                </a:solidFill>
                <a:latin typeface="Arial"/>
                <a:ea typeface="Arial Unicode MS"/>
                <a:cs typeface="Arial Unicode MS"/>
              </a:rPr>
              <a:t> </a:t>
            </a:r>
            <a:r>
              <a:rPr lang="en-US" b="1" kern="0" dirty="0" err="1" smtClean="0">
                <a:solidFill>
                  <a:srgbClr val="000090"/>
                </a:solidFill>
                <a:latin typeface="Arial"/>
                <a:ea typeface="Arial Unicode MS"/>
                <a:cs typeface="Arial Unicode MS"/>
              </a:rPr>
              <a:t>jeho</a:t>
            </a:r>
            <a:r>
              <a:rPr lang="en-US" b="1" kern="0" dirty="0" smtClean="0">
                <a:solidFill>
                  <a:srgbClr val="000090"/>
                </a:solidFill>
                <a:latin typeface="Arial"/>
                <a:ea typeface="Arial Unicode MS"/>
                <a:cs typeface="Arial Unicode MS"/>
              </a:rPr>
              <a:t> </a:t>
            </a:r>
            <a:r>
              <a:rPr lang="en-US" b="1" kern="0" dirty="0" err="1" smtClean="0">
                <a:solidFill>
                  <a:srgbClr val="000090"/>
                </a:solidFill>
                <a:latin typeface="Arial"/>
                <a:ea typeface="Arial Unicode MS"/>
                <a:cs typeface="Arial Unicode MS"/>
              </a:rPr>
              <a:t>hmotnosť</a:t>
            </a:r>
            <a:r>
              <a:rPr lang="en-US" b="1" kern="0" dirty="0" smtClean="0">
                <a:solidFill>
                  <a:srgbClr val="000090"/>
                </a:solidFill>
                <a:latin typeface="Arial"/>
                <a:ea typeface="Arial Unicode MS"/>
                <a:cs typeface="Arial Unicode MS"/>
              </a:rPr>
              <a:t> </a:t>
            </a:r>
            <a:r>
              <a:rPr lang="en-US" b="1" kern="0" dirty="0" err="1" smtClean="0">
                <a:solidFill>
                  <a:srgbClr val="000090"/>
                </a:solidFill>
                <a:latin typeface="Arial"/>
                <a:ea typeface="Arial Unicode MS"/>
                <a:cs typeface="Arial Unicode MS"/>
              </a:rPr>
              <a:t>nebola</a:t>
            </a:r>
            <a:r>
              <a:rPr lang="en-US" b="1" kern="0" dirty="0" smtClean="0">
                <a:solidFill>
                  <a:srgbClr val="000090"/>
                </a:solidFill>
                <a:latin typeface="Arial"/>
                <a:ea typeface="Arial Unicode MS"/>
                <a:cs typeface="Arial Unicode MS"/>
              </a:rPr>
              <a:t> </a:t>
            </a:r>
            <a:r>
              <a:rPr lang="en-US" b="1" kern="0" dirty="0" err="1" smtClean="0">
                <a:solidFill>
                  <a:srgbClr val="000090"/>
                </a:solidFill>
                <a:latin typeface="Arial"/>
                <a:ea typeface="Arial Unicode MS"/>
                <a:cs typeface="Arial Unicode MS"/>
              </a:rPr>
              <a:t>predpovedaná</a:t>
            </a:r>
            <a:r>
              <a:rPr lang="en-US" b="1" kern="0" dirty="0" smtClean="0">
                <a:solidFill>
                  <a:srgbClr val="000090"/>
                </a:solidFill>
                <a:latin typeface="Arial"/>
                <a:ea typeface="Arial Unicode MS"/>
                <a:cs typeface="Arial Unicode MS"/>
              </a:rPr>
              <a:t> </a:t>
            </a:r>
            <a:r>
              <a:rPr lang="en-US" b="1" kern="0" dirty="0" err="1" smtClean="0">
                <a:solidFill>
                  <a:srgbClr val="000090"/>
                </a:solidFill>
                <a:latin typeface="Arial"/>
                <a:ea typeface="Arial Unicode MS"/>
                <a:cs typeface="Arial Unicode MS"/>
                <a:sym typeface="Wingdings"/>
              </a:rPr>
              <a:t></a:t>
            </a:r>
            <a:r>
              <a:rPr lang="en-US" b="1" kern="0" dirty="0" smtClean="0">
                <a:solidFill>
                  <a:srgbClr val="000090"/>
                </a:solidFill>
                <a:latin typeface="Arial"/>
                <a:ea typeface="Arial Unicode MS"/>
                <a:cs typeface="Arial Unicode MS"/>
                <a:sym typeface="Wingdings"/>
              </a:rPr>
              <a:t> </a:t>
            </a:r>
            <a:r>
              <a:rPr lang="en-US" b="1" kern="0" dirty="0" err="1" smtClean="0">
                <a:solidFill>
                  <a:srgbClr val="000090"/>
                </a:solidFill>
                <a:latin typeface="Arial"/>
                <a:ea typeface="Arial Unicode MS"/>
                <a:cs typeface="Arial Unicode MS"/>
                <a:sym typeface="Wingdings"/>
              </a:rPr>
              <a:t>treba</a:t>
            </a:r>
            <a:r>
              <a:rPr lang="en-US" b="1" kern="0" dirty="0" smtClean="0">
                <a:solidFill>
                  <a:srgbClr val="000090"/>
                </a:solidFill>
                <a:latin typeface="Arial"/>
                <a:ea typeface="Arial Unicode MS"/>
                <a:cs typeface="Arial Unicode MS"/>
                <a:sym typeface="Wingdings"/>
              </a:rPr>
              <a:t> </a:t>
            </a:r>
            <a:r>
              <a:rPr lang="en-US" b="1" kern="0" dirty="0" err="1" smtClean="0">
                <a:solidFill>
                  <a:srgbClr val="000090"/>
                </a:solidFill>
                <a:latin typeface="Arial"/>
                <a:ea typeface="Arial Unicode MS"/>
                <a:cs typeface="Arial Unicode MS"/>
                <a:sym typeface="Wingdings"/>
              </a:rPr>
              <a:t>presk</a:t>
            </a:r>
            <a:r>
              <a:rPr lang="en-US" b="1" kern="0" dirty="0" err="1" smtClean="0">
                <a:solidFill>
                  <a:srgbClr val="000090"/>
                </a:solidFill>
                <a:latin typeface="Arial"/>
                <a:ea typeface="Arial Unicode MS"/>
                <a:cs typeface="Arial Unicode MS"/>
                <a:sym typeface="Wingdings"/>
              </a:rPr>
              <a:t>úšať</a:t>
            </a:r>
            <a:r>
              <a:rPr lang="en-US" b="1" kern="0" dirty="0" smtClean="0">
                <a:solidFill>
                  <a:srgbClr val="000090"/>
                </a:solidFill>
                <a:latin typeface="Arial"/>
                <a:ea typeface="Arial Unicode MS"/>
                <a:cs typeface="Arial Unicode MS"/>
                <a:sym typeface="Wingdings"/>
              </a:rPr>
              <a:t> </a:t>
            </a:r>
            <a:r>
              <a:rPr lang="en-US" b="1" kern="0" dirty="0" err="1" smtClean="0">
                <a:solidFill>
                  <a:srgbClr val="000090"/>
                </a:solidFill>
                <a:latin typeface="Arial"/>
                <a:ea typeface="Arial Unicode MS"/>
                <a:cs typeface="Arial Unicode MS"/>
                <a:sym typeface="Wingdings"/>
              </a:rPr>
              <a:t>všetky</a:t>
            </a:r>
            <a:r>
              <a:rPr lang="en-US" b="1" kern="0" dirty="0" smtClean="0">
                <a:solidFill>
                  <a:srgbClr val="000090"/>
                </a:solidFill>
                <a:latin typeface="Arial"/>
                <a:ea typeface="Arial Unicode MS"/>
                <a:cs typeface="Arial Unicode MS"/>
                <a:sym typeface="Wingdings"/>
              </a:rPr>
              <a:t> </a:t>
            </a:r>
            <a:r>
              <a:rPr lang="en-US" b="1" kern="0" dirty="0" err="1" smtClean="0">
                <a:solidFill>
                  <a:srgbClr val="000090"/>
                </a:solidFill>
                <a:latin typeface="Arial"/>
                <a:ea typeface="Arial Unicode MS"/>
                <a:cs typeface="Arial Unicode MS"/>
                <a:sym typeface="Wingdings"/>
              </a:rPr>
              <a:t>možnosti</a:t>
            </a:r>
            <a:endParaRPr lang="en-US" b="1" kern="0" dirty="0" smtClean="0">
              <a:solidFill>
                <a:srgbClr val="000090"/>
              </a:solidFill>
              <a:latin typeface="Arial"/>
              <a:ea typeface="Arial Unicode MS"/>
              <a:cs typeface="Arial Unicode MS"/>
            </a:endParaRPr>
          </a:p>
          <a:p>
            <a:pPr marL="342900" indent="-342900" defTabSz="914400" eaLnBrk="0" hangingPunct="0">
              <a:spcBef>
                <a:spcPct val="20000"/>
              </a:spcBef>
              <a:spcAft>
                <a:spcPts val="1200"/>
              </a:spcAft>
              <a:buClr>
                <a:srgbClr val="AB3B41"/>
              </a:buClr>
              <a:buFont typeface="Wingdings" pitchFamily="-108" charset="2"/>
              <a:buChar char="§"/>
              <a:defRPr/>
            </a:pPr>
            <a:r>
              <a:rPr lang="en-US" b="1" kern="0" dirty="0" err="1" smtClean="0">
                <a:solidFill>
                  <a:srgbClr val="000090"/>
                </a:solidFill>
                <a:latin typeface="Arial"/>
                <a:ea typeface="Arial Unicode MS"/>
                <a:cs typeface="Arial Unicode MS"/>
              </a:rPr>
              <a:t>Zbierame</a:t>
            </a:r>
            <a:r>
              <a:rPr lang="en-US" b="1" kern="0" dirty="0" smtClean="0">
                <a:solidFill>
                  <a:srgbClr val="000090"/>
                </a:solidFill>
                <a:latin typeface="Arial"/>
                <a:ea typeface="Arial Unicode MS"/>
                <a:cs typeface="Arial Unicode MS"/>
              </a:rPr>
              <a:t> </a:t>
            </a:r>
            <a:r>
              <a:rPr lang="en-US" b="1" kern="0" dirty="0" err="1" smtClean="0">
                <a:solidFill>
                  <a:srgbClr val="000090"/>
                </a:solidFill>
                <a:latin typeface="Arial"/>
                <a:ea typeface="Arial Unicode MS"/>
                <a:cs typeface="Arial Unicode MS"/>
              </a:rPr>
              <a:t>zr</a:t>
            </a:r>
            <a:r>
              <a:rPr lang="en-US" b="1" kern="0" dirty="0" err="1" smtClean="0">
                <a:solidFill>
                  <a:srgbClr val="000090"/>
                </a:solidFill>
                <a:latin typeface="Arial"/>
                <a:ea typeface="Arial Unicode MS"/>
                <a:cs typeface="Arial Unicode MS"/>
              </a:rPr>
              <a:t>áž</a:t>
            </a:r>
            <a:r>
              <a:rPr lang="en-US" b="1" kern="0" dirty="0" err="1" smtClean="0">
                <a:solidFill>
                  <a:srgbClr val="000090"/>
                </a:solidFill>
                <a:latin typeface="Arial"/>
                <a:ea typeface="Arial Unicode MS"/>
                <a:cs typeface="Arial Unicode MS"/>
              </a:rPr>
              <a:t>ky</a:t>
            </a:r>
            <a:r>
              <a:rPr lang="en-US" b="1" kern="0" dirty="0" smtClean="0">
                <a:solidFill>
                  <a:srgbClr val="000090"/>
                </a:solidFill>
                <a:latin typeface="Arial"/>
                <a:ea typeface="Arial Unicode MS"/>
                <a:cs typeface="Arial Unicode MS"/>
              </a:rPr>
              <a:t> </a:t>
            </a:r>
            <a:r>
              <a:rPr lang="en-US" b="1" kern="0" dirty="0" err="1" smtClean="0">
                <a:solidFill>
                  <a:srgbClr val="000090"/>
                </a:solidFill>
                <a:latin typeface="Arial"/>
                <a:ea typeface="Arial Unicode MS"/>
                <a:cs typeface="Arial Unicode MS"/>
              </a:rPr>
              <a:t>obsahuj</a:t>
            </a:r>
            <a:r>
              <a:rPr lang="en-US" b="1" kern="0" dirty="0" err="1" smtClean="0">
                <a:solidFill>
                  <a:srgbClr val="000090"/>
                </a:solidFill>
                <a:latin typeface="Arial"/>
                <a:ea typeface="Arial Unicode MS"/>
                <a:cs typeface="Arial Unicode MS"/>
              </a:rPr>
              <a:t>úce</a:t>
            </a:r>
            <a:r>
              <a:rPr lang="en-US" b="1" kern="0" dirty="0" smtClean="0">
                <a:solidFill>
                  <a:srgbClr val="000090"/>
                </a:solidFill>
                <a:latin typeface="Arial"/>
                <a:ea typeface="Arial Unicode MS"/>
                <a:cs typeface="Arial Unicode MS"/>
              </a:rPr>
              <a:t> </a:t>
            </a:r>
            <a:r>
              <a:rPr lang="en-US" b="1" kern="0" dirty="0" err="1" smtClean="0">
                <a:solidFill>
                  <a:srgbClr val="000090"/>
                </a:solidFill>
                <a:latin typeface="Arial"/>
                <a:ea typeface="Arial Unicode MS"/>
                <a:cs typeface="Arial Unicode MS"/>
              </a:rPr>
              <a:t>možne</a:t>
            </a:r>
            <a:r>
              <a:rPr lang="en-US" b="1" kern="0" dirty="0" smtClean="0">
                <a:solidFill>
                  <a:srgbClr val="000090"/>
                </a:solidFill>
                <a:latin typeface="Arial"/>
                <a:ea typeface="Arial Unicode MS"/>
                <a:cs typeface="Arial Unicode MS"/>
              </a:rPr>
              <a:t> </a:t>
            </a:r>
            <a:r>
              <a:rPr lang="en-US" b="1" kern="0" dirty="0" err="1" smtClean="0">
                <a:solidFill>
                  <a:srgbClr val="000090"/>
                </a:solidFill>
                <a:latin typeface="Arial"/>
                <a:ea typeface="Arial Unicode MS"/>
                <a:cs typeface="Arial Unicode MS"/>
              </a:rPr>
              <a:t>produkty</a:t>
            </a:r>
            <a:r>
              <a:rPr lang="en-US" b="1" kern="0" dirty="0" smtClean="0">
                <a:solidFill>
                  <a:srgbClr val="000090"/>
                </a:solidFill>
                <a:latin typeface="Arial"/>
                <a:ea typeface="Arial Unicode MS"/>
                <a:cs typeface="Arial Unicode MS"/>
              </a:rPr>
              <a:t> </a:t>
            </a:r>
            <a:r>
              <a:rPr lang="en-US" b="1" kern="0" dirty="0" err="1" smtClean="0">
                <a:solidFill>
                  <a:srgbClr val="000090"/>
                </a:solidFill>
                <a:latin typeface="Arial"/>
                <a:ea typeface="Arial Unicode MS"/>
                <a:cs typeface="Arial Unicode MS"/>
              </a:rPr>
              <a:t>rôznych</a:t>
            </a:r>
            <a:r>
              <a:rPr lang="en-US" b="1" kern="0" dirty="0" smtClean="0">
                <a:solidFill>
                  <a:srgbClr val="000090"/>
                </a:solidFill>
                <a:latin typeface="Arial"/>
                <a:ea typeface="Arial Unicode MS"/>
                <a:cs typeface="Arial Unicode MS"/>
              </a:rPr>
              <a:t> </a:t>
            </a:r>
            <a:r>
              <a:rPr lang="en-US" b="1" kern="0" dirty="0" err="1" smtClean="0">
                <a:solidFill>
                  <a:srgbClr val="000090"/>
                </a:solidFill>
                <a:latin typeface="Arial"/>
                <a:ea typeface="Arial Unicode MS"/>
                <a:cs typeface="Arial Unicode MS"/>
              </a:rPr>
              <a:t>spôsobov</a:t>
            </a:r>
            <a:r>
              <a:rPr lang="en-US" b="1" kern="0" dirty="0" smtClean="0">
                <a:solidFill>
                  <a:srgbClr val="000090"/>
                </a:solidFill>
                <a:latin typeface="Arial"/>
                <a:ea typeface="Arial Unicode MS"/>
                <a:cs typeface="Arial Unicode MS"/>
              </a:rPr>
              <a:t> </a:t>
            </a:r>
            <a:r>
              <a:rPr lang="en-US" b="1" kern="0" dirty="0" err="1" smtClean="0">
                <a:solidFill>
                  <a:srgbClr val="000090"/>
                </a:solidFill>
                <a:latin typeface="Arial"/>
                <a:ea typeface="Arial Unicode MS"/>
                <a:cs typeface="Arial Unicode MS"/>
              </a:rPr>
              <a:t>rozpadu</a:t>
            </a:r>
            <a:r>
              <a:rPr lang="en-US" b="1" kern="0" dirty="0" smtClean="0">
                <a:solidFill>
                  <a:srgbClr val="000090"/>
                </a:solidFill>
                <a:latin typeface="Arial"/>
                <a:ea typeface="Arial Unicode MS"/>
                <a:cs typeface="Arial Unicode MS"/>
              </a:rPr>
              <a:t> </a:t>
            </a:r>
            <a:r>
              <a:rPr lang="en-US" b="1" kern="0" dirty="0" err="1" smtClean="0">
                <a:solidFill>
                  <a:srgbClr val="000090"/>
                </a:solidFill>
                <a:latin typeface="Arial"/>
                <a:ea typeface="Arial Unicode MS"/>
                <a:cs typeface="Arial Unicode MS"/>
              </a:rPr>
              <a:t>Higgsovho</a:t>
            </a:r>
            <a:r>
              <a:rPr lang="en-US" b="1" kern="0" dirty="0" smtClean="0">
                <a:solidFill>
                  <a:srgbClr val="000090"/>
                </a:solidFill>
                <a:latin typeface="Arial"/>
                <a:ea typeface="Arial Unicode MS"/>
                <a:cs typeface="Arial Unicode MS"/>
              </a:rPr>
              <a:t> </a:t>
            </a:r>
            <a:r>
              <a:rPr lang="en-US" b="1" kern="0" dirty="0" err="1" smtClean="0">
                <a:solidFill>
                  <a:srgbClr val="000090"/>
                </a:solidFill>
                <a:latin typeface="Arial"/>
                <a:ea typeface="Arial Unicode MS"/>
                <a:cs typeface="Arial Unicode MS"/>
              </a:rPr>
              <a:t>bozónu</a:t>
            </a:r>
            <a:endParaRPr lang="en-US" b="1" kern="0" dirty="0" smtClean="0">
              <a:solidFill>
                <a:srgbClr val="000090"/>
              </a:solidFill>
              <a:latin typeface="Arial"/>
              <a:ea typeface="Arial Unicode MS"/>
              <a:cs typeface="Arial Unicode MS"/>
            </a:endParaRPr>
          </a:p>
        </p:txBody>
      </p:sp>
      <p:sp>
        <p:nvSpPr>
          <p:cNvPr id="7" name="TextBox 6"/>
          <p:cNvSpPr txBox="1"/>
          <p:nvPr/>
        </p:nvSpPr>
        <p:spPr>
          <a:xfrm>
            <a:off x="6512255" y="3460588"/>
            <a:ext cx="2085475" cy="1200329"/>
          </a:xfrm>
          <a:prstGeom prst="rect">
            <a:avLst/>
          </a:prstGeom>
          <a:noFill/>
        </p:spPr>
        <p:txBody>
          <a:bodyPr wrap="square" rtlCol="0">
            <a:spAutoFit/>
          </a:bodyPr>
          <a:lstStyle/>
          <a:p>
            <a:r>
              <a:rPr lang="en-US" b="1" dirty="0" err="1" smtClean="0">
                <a:solidFill>
                  <a:srgbClr val="4E020C"/>
                </a:solidFill>
              </a:rPr>
              <a:t>Vieme</a:t>
            </a:r>
            <a:r>
              <a:rPr lang="en-US" b="1" dirty="0" smtClean="0">
                <a:solidFill>
                  <a:srgbClr val="4E020C"/>
                </a:solidFill>
              </a:rPr>
              <a:t> </a:t>
            </a:r>
            <a:r>
              <a:rPr lang="en-US" b="1" dirty="0" err="1" smtClean="0">
                <a:solidFill>
                  <a:srgbClr val="4E020C"/>
                </a:solidFill>
              </a:rPr>
              <a:t>ako</a:t>
            </a:r>
            <a:r>
              <a:rPr lang="en-US" b="1" dirty="0" smtClean="0">
                <a:solidFill>
                  <a:srgbClr val="4E020C"/>
                </a:solidFill>
              </a:rPr>
              <a:t> </a:t>
            </a:r>
            <a:r>
              <a:rPr lang="en-US" b="1" dirty="0" err="1" smtClean="0">
                <a:solidFill>
                  <a:srgbClr val="4E020C"/>
                </a:solidFill>
              </a:rPr>
              <a:t>sa</a:t>
            </a:r>
            <a:r>
              <a:rPr lang="en-US" b="1" dirty="0" smtClean="0">
                <a:solidFill>
                  <a:srgbClr val="4E020C"/>
                </a:solidFill>
              </a:rPr>
              <a:t> </a:t>
            </a:r>
            <a:r>
              <a:rPr lang="en-US" b="1" dirty="0" err="1" smtClean="0">
                <a:solidFill>
                  <a:srgbClr val="4E020C"/>
                </a:solidFill>
              </a:rPr>
              <a:t>Higgsov</a:t>
            </a:r>
            <a:r>
              <a:rPr lang="en-US" b="1" dirty="0" smtClean="0">
                <a:solidFill>
                  <a:srgbClr val="4E020C"/>
                </a:solidFill>
              </a:rPr>
              <a:t> </a:t>
            </a:r>
            <a:r>
              <a:rPr lang="en-US" b="1" dirty="0" err="1" smtClean="0">
                <a:solidFill>
                  <a:srgbClr val="4E020C"/>
                </a:solidFill>
              </a:rPr>
              <a:t>boz</a:t>
            </a:r>
            <a:r>
              <a:rPr lang="en-US" b="1" dirty="0" err="1" smtClean="0">
                <a:solidFill>
                  <a:srgbClr val="4E020C"/>
                </a:solidFill>
              </a:rPr>
              <a:t>ón</a:t>
            </a:r>
            <a:r>
              <a:rPr lang="en-US" b="1" dirty="0" smtClean="0">
                <a:solidFill>
                  <a:srgbClr val="4E020C"/>
                </a:solidFill>
              </a:rPr>
              <a:t> </a:t>
            </a:r>
            <a:r>
              <a:rPr lang="en-US" b="1" dirty="0" err="1" smtClean="0">
                <a:solidFill>
                  <a:srgbClr val="4E020C"/>
                </a:solidFill>
              </a:rPr>
              <a:t>rozpadá</a:t>
            </a:r>
            <a:r>
              <a:rPr lang="en-US" b="1" dirty="0" smtClean="0">
                <a:solidFill>
                  <a:srgbClr val="4E020C"/>
                </a:solidFill>
              </a:rPr>
              <a:t> </a:t>
            </a:r>
            <a:r>
              <a:rPr lang="en-US" b="1" dirty="0" err="1" smtClean="0">
                <a:solidFill>
                  <a:srgbClr val="4E020C"/>
                </a:solidFill>
              </a:rPr>
              <a:t>keď</a:t>
            </a:r>
            <a:r>
              <a:rPr lang="en-US" b="1" dirty="0" smtClean="0">
                <a:solidFill>
                  <a:srgbClr val="4E020C"/>
                </a:solidFill>
              </a:rPr>
              <a:t> </a:t>
            </a:r>
            <a:r>
              <a:rPr lang="en-US" b="1" dirty="0" err="1" smtClean="0">
                <a:solidFill>
                  <a:srgbClr val="4E020C"/>
                </a:solidFill>
              </a:rPr>
              <a:t>má</a:t>
            </a:r>
            <a:r>
              <a:rPr lang="en-US" b="1" dirty="0" smtClean="0">
                <a:solidFill>
                  <a:srgbClr val="4E020C"/>
                </a:solidFill>
              </a:rPr>
              <a:t> </a:t>
            </a:r>
            <a:r>
              <a:rPr lang="en-US" b="1" dirty="0" err="1" smtClean="0">
                <a:solidFill>
                  <a:srgbClr val="4E020C"/>
                </a:solidFill>
              </a:rPr>
              <a:t>určitú</a:t>
            </a:r>
            <a:r>
              <a:rPr lang="en-US" b="1" dirty="0" smtClean="0">
                <a:solidFill>
                  <a:srgbClr val="4E020C"/>
                </a:solidFill>
              </a:rPr>
              <a:t> </a:t>
            </a:r>
            <a:r>
              <a:rPr lang="en-US" b="1" dirty="0" err="1" smtClean="0">
                <a:solidFill>
                  <a:srgbClr val="4E020C"/>
                </a:solidFill>
              </a:rPr>
              <a:t>hmotnosť</a:t>
            </a:r>
            <a:endParaRPr lang="en-US" b="1" dirty="0">
              <a:solidFill>
                <a:srgbClr val="4E020C"/>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Higgs </a:t>
            </a:r>
            <a:r>
              <a:rPr lang="en-US" dirty="0" err="1" smtClean="0"/>
              <a:t>kandid</a:t>
            </a:r>
            <a:r>
              <a:rPr lang="en-US" dirty="0" err="1" smtClean="0"/>
              <a:t>át</a:t>
            </a:r>
            <a:endParaRPr lang="en-US" dirty="0"/>
          </a:p>
        </p:txBody>
      </p:sp>
      <p:sp>
        <p:nvSpPr>
          <p:cNvPr id="6" name="TextBox 5"/>
          <p:cNvSpPr txBox="1"/>
          <p:nvPr/>
        </p:nvSpPr>
        <p:spPr>
          <a:xfrm>
            <a:off x="2820737" y="1229895"/>
            <a:ext cx="2600592" cy="461665"/>
          </a:xfrm>
          <a:prstGeom prst="rect">
            <a:avLst/>
          </a:prstGeom>
          <a:noFill/>
        </p:spPr>
        <p:txBody>
          <a:bodyPr wrap="none" rtlCol="0">
            <a:spAutoFit/>
          </a:bodyPr>
          <a:lstStyle/>
          <a:p>
            <a:r>
              <a:rPr lang="en-US" sz="2400" b="1" dirty="0" smtClean="0">
                <a:solidFill>
                  <a:srgbClr val="4E020C"/>
                </a:solidFill>
              </a:rPr>
              <a:t>H </a:t>
            </a:r>
            <a:r>
              <a:rPr lang="en-US" sz="2400" b="1" dirty="0" err="1" smtClean="0">
                <a:solidFill>
                  <a:srgbClr val="4E020C"/>
                </a:solidFill>
                <a:sym typeface="Wingdings"/>
              </a:rPr>
              <a:t></a:t>
            </a:r>
            <a:r>
              <a:rPr lang="en-US" sz="2400" b="1" dirty="0" smtClean="0">
                <a:solidFill>
                  <a:srgbClr val="4E020C"/>
                </a:solidFill>
                <a:sym typeface="Wingdings"/>
              </a:rPr>
              <a:t> ZZ </a:t>
            </a:r>
            <a:r>
              <a:rPr lang="en-US" sz="2400" b="1" dirty="0" err="1" smtClean="0">
                <a:solidFill>
                  <a:srgbClr val="4E020C"/>
                </a:solidFill>
                <a:sym typeface="Wingdings"/>
              </a:rPr>
              <a:t></a:t>
            </a:r>
            <a:r>
              <a:rPr lang="en-US" sz="2400" b="1" dirty="0" smtClean="0">
                <a:solidFill>
                  <a:srgbClr val="4E020C"/>
                </a:solidFill>
                <a:sym typeface="Wingdings"/>
              </a:rPr>
              <a:t> 2e 2</a:t>
            </a:r>
            <a:r>
              <a:rPr lang="en-US" sz="2400" b="1" dirty="0" smtClean="0">
                <a:solidFill>
                  <a:srgbClr val="4E020C"/>
                </a:solidFill>
                <a:latin typeface="Symbol" charset="2"/>
                <a:cs typeface="Symbol" charset="2"/>
                <a:sym typeface="Wingdings"/>
              </a:rPr>
              <a:t>m</a:t>
            </a:r>
            <a:endParaRPr lang="en-US" sz="2400" b="1" dirty="0">
              <a:solidFill>
                <a:srgbClr val="4E020C"/>
              </a:solidFill>
              <a:latin typeface="Symbol" charset="2"/>
              <a:cs typeface="Symbol" charset="2"/>
            </a:endParaRPr>
          </a:p>
        </p:txBody>
      </p:sp>
      <p:sp>
        <p:nvSpPr>
          <p:cNvPr id="7" name="TextBox 6"/>
          <p:cNvSpPr txBox="1"/>
          <p:nvPr/>
        </p:nvSpPr>
        <p:spPr>
          <a:xfrm>
            <a:off x="6858000" y="2566737"/>
            <a:ext cx="2098842" cy="3293210"/>
          </a:xfrm>
          <a:prstGeom prst="rect">
            <a:avLst/>
          </a:prstGeom>
          <a:noFill/>
        </p:spPr>
        <p:txBody>
          <a:bodyPr wrap="square" rtlCol="0">
            <a:spAutoFit/>
          </a:bodyPr>
          <a:lstStyle/>
          <a:p>
            <a:pPr>
              <a:spcAft>
                <a:spcPts val="1200"/>
              </a:spcAft>
            </a:pPr>
            <a:r>
              <a:rPr lang="en-US" b="1" dirty="0" err="1" smtClean="0">
                <a:solidFill>
                  <a:srgbClr val="4E020C"/>
                </a:solidFill>
              </a:rPr>
              <a:t>Tak</a:t>
            </a:r>
            <a:r>
              <a:rPr lang="en-US" b="1" dirty="0" err="1" smtClean="0">
                <a:solidFill>
                  <a:srgbClr val="4E020C"/>
                </a:solidFill>
              </a:rPr>
              <a:t>éto</a:t>
            </a:r>
            <a:r>
              <a:rPr lang="en-US" b="1" dirty="0" smtClean="0">
                <a:solidFill>
                  <a:srgbClr val="4E020C"/>
                </a:solidFill>
              </a:rPr>
              <a:t> </a:t>
            </a:r>
            <a:r>
              <a:rPr lang="en-US" b="1" dirty="0" err="1" smtClean="0">
                <a:solidFill>
                  <a:srgbClr val="4E020C"/>
                </a:solidFill>
              </a:rPr>
              <a:t>finálne</a:t>
            </a:r>
            <a:r>
              <a:rPr lang="en-US" b="1" dirty="0" smtClean="0">
                <a:solidFill>
                  <a:srgbClr val="4E020C"/>
                </a:solidFill>
              </a:rPr>
              <a:t> </a:t>
            </a:r>
            <a:r>
              <a:rPr lang="en-US" b="1" dirty="0" err="1" smtClean="0">
                <a:solidFill>
                  <a:srgbClr val="4E020C"/>
                </a:solidFill>
              </a:rPr>
              <a:t>stavy</a:t>
            </a:r>
            <a:r>
              <a:rPr lang="en-US" b="1" dirty="0" smtClean="0">
                <a:solidFill>
                  <a:srgbClr val="4E020C"/>
                </a:solidFill>
              </a:rPr>
              <a:t> </a:t>
            </a:r>
            <a:r>
              <a:rPr lang="en-US" b="1" dirty="0" err="1" smtClean="0">
                <a:solidFill>
                  <a:srgbClr val="4E020C"/>
                </a:solidFill>
              </a:rPr>
              <a:t>môžu</a:t>
            </a:r>
            <a:r>
              <a:rPr lang="en-US" b="1" dirty="0" smtClean="0">
                <a:solidFill>
                  <a:srgbClr val="4E020C"/>
                </a:solidFill>
              </a:rPr>
              <a:t> </a:t>
            </a:r>
            <a:r>
              <a:rPr lang="en-US" b="1" dirty="0" err="1" smtClean="0">
                <a:solidFill>
                  <a:srgbClr val="4E020C"/>
                </a:solidFill>
              </a:rPr>
              <a:t>vzniknúť</a:t>
            </a:r>
            <a:r>
              <a:rPr lang="en-US" b="1" dirty="0" smtClean="0">
                <a:solidFill>
                  <a:srgbClr val="4E020C"/>
                </a:solidFill>
              </a:rPr>
              <a:t> </a:t>
            </a:r>
            <a:r>
              <a:rPr lang="en-US" b="1" dirty="0" err="1" smtClean="0">
                <a:solidFill>
                  <a:srgbClr val="4E020C"/>
                </a:solidFill>
              </a:rPr>
              <a:t>aj</a:t>
            </a:r>
            <a:r>
              <a:rPr lang="en-US" b="1" dirty="0" smtClean="0">
                <a:solidFill>
                  <a:srgbClr val="4E020C"/>
                </a:solidFill>
              </a:rPr>
              <a:t> </a:t>
            </a:r>
            <a:r>
              <a:rPr lang="en-US" b="1" dirty="0" err="1" smtClean="0">
                <a:solidFill>
                  <a:srgbClr val="4E020C"/>
                </a:solidFill>
              </a:rPr>
              <a:t>v</a:t>
            </a:r>
            <a:r>
              <a:rPr lang="en-US" b="1" dirty="0" smtClean="0">
                <a:solidFill>
                  <a:srgbClr val="4E020C"/>
                </a:solidFill>
              </a:rPr>
              <a:t> </a:t>
            </a:r>
            <a:r>
              <a:rPr lang="en-US" b="1" dirty="0" err="1" smtClean="0">
                <a:solidFill>
                  <a:srgbClr val="4E020C"/>
                </a:solidFill>
              </a:rPr>
              <a:t>iných</a:t>
            </a:r>
            <a:r>
              <a:rPr lang="en-US" b="1" dirty="0" smtClean="0">
                <a:solidFill>
                  <a:srgbClr val="4E020C"/>
                </a:solidFill>
              </a:rPr>
              <a:t> </a:t>
            </a:r>
            <a:r>
              <a:rPr lang="en-US" b="1" dirty="0" err="1" smtClean="0">
                <a:solidFill>
                  <a:srgbClr val="4E020C"/>
                </a:solidFill>
              </a:rPr>
              <a:t>nezaujímavých</a:t>
            </a:r>
            <a:r>
              <a:rPr lang="en-US" b="1" dirty="0" smtClean="0">
                <a:solidFill>
                  <a:srgbClr val="4E020C"/>
                </a:solidFill>
              </a:rPr>
              <a:t> </a:t>
            </a:r>
            <a:r>
              <a:rPr lang="en-US" b="1" dirty="0" err="1" smtClean="0">
                <a:solidFill>
                  <a:srgbClr val="4E020C"/>
                </a:solidFill>
              </a:rPr>
              <a:t>procesoch</a:t>
            </a:r>
            <a:endParaRPr lang="en-US" b="1" dirty="0" smtClean="0">
              <a:solidFill>
                <a:srgbClr val="4E020C"/>
              </a:solidFill>
            </a:endParaRPr>
          </a:p>
          <a:p>
            <a:pPr>
              <a:spcAft>
                <a:spcPts val="1200"/>
              </a:spcAft>
            </a:pPr>
            <a:r>
              <a:rPr lang="en-US" b="1" dirty="0" err="1" smtClean="0">
                <a:solidFill>
                  <a:srgbClr val="4E020C"/>
                </a:solidFill>
                <a:sym typeface="Wingdings"/>
              </a:rPr>
              <a:t></a:t>
            </a:r>
            <a:r>
              <a:rPr lang="en-US" b="1" dirty="0" smtClean="0">
                <a:solidFill>
                  <a:srgbClr val="4E020C"/>
                </a:solidFill>
                <a:sym typeface="Wingdings"/>
              </a:rPr>
              <a:t> </a:t>
            </a:r>
            <a:r>
              <a:rPr lang="en-US" b="1" dirty="0" err="1" smtClean="0">
                <a:solidFill>
                  <a:srgbClr val="4E020C"/>
                </a:solidFill>
                <a:sym typeface="Wingdings"/>
              </a:rPr>
              <a:t>Mus</a:t>
            </a:r>
            <a:r>
              <a:rPr lang="en-US" b="1" dirty="0" err="1" smtClean="0">
                <a:solidFill>
                  <a:srgbClr val="4E020C"/>
                </a:solidFill>
                <a:sym typeface="Wingdings"/>
              </a:rPr>
              <a:t>íme</a:t>
            </a:r>
            <a:r>
              <a:rPr lang="en-US" b="1" dirty="0" smtClean="0">
                <a:solidFill>
                  <a:srgbClr val="4E020C"/>
                </a:solidFill>
                <a:sym typeface="Wingdings"/>
              </a:rPr>
              <a:t> </a:t>
            </a:r>
            <a:r>
              <a:rPr lang="en-US" b="1" dirty="0" err="1" smtClean="0">
                <a:solidFill>
                  <a:srgbClr val="4E020C"/>
                </a:solidFill>
                <a:sym typeface="Wingdings"/>
              </a:rPr>
              <a:t>maximálne</a:t>
            </a:r>
            <a:r>
              <a:rPr lang="en-US" b="1" dirty="0" smtClean="0">
                <a:solidFill>
                  <a:srgbClr val="4E020C"/>
                </a:solidFill>
                <a:sym typeface="Wingdings"/>
              </a:rPr>
              <a:t> </a:t>
            </a:r>
            <a:r>
              <a:rPr lang="en-US" b="1" dirty="0" err="1" smtClean="0">
                <a:solidFill>
                  <a:srgbClr val="4E020C"/>
                </a:solidFill>
                <a:sym typeface="Wingdings"/>
              </a:rPr>
              <a:t>zredukovať</a:t>
            </a:r>
            <a:r>
              <a:rPr lang="en-US" b="1" dirty="0" smtClean="0">
                <a:solidFill>
                  <a:srgbClr val="4E020C"/>
                </a:solidFill>
                <a:sym typeface="Wingdings"/>
              </a:rPr>
              <a:t> </a:t>
            </a:r>
            <a:r>
              <a:rPr lang="en-US" b="1" dirty="0" err="1" smtClean="0">
                <a:solidFill>
                  <a:srgbClr val="4E020C"/>
                </a:solidFill>
                <a:sym typeface="Wingdings"/>
              </a:rPr>
              <a:t>pozadie</a:t>
            </a:r>
            <a:r>
              <a:rPr lang="en-US" b="1" dirty="0" smtClean="0">
                <a:solidFill>
                  <a:srgbClr val="4E020C"/>
                </a:solidFill>
                <a:sym typeface="Wingdings"/>
              </a:rPr>
              <a:t> a </a:t>
            </a:r>
            <a:r>
              <a:rPr lang="en-US" b="1" dirty="0" err="1" smtClean="0">
                <a:solidFill>
                  <a:srgbClr val="4E020C"/>
                </a:solidFill>
                <a:sym typeface="Wingdings"/>
              </a:rPr>
              <a:t>zbytok</a:t>
            </a:r>
            <a:r>
              <a:rPr lang="en-US" b="1" dirty="0" smtClean="0">
                <a:solidFill>
                  <a:srgbClr val="4E020C"/>
                </a:solidFill>
                <a:sym typeface="Wingdings"/>
              </a:rPr>
              <a:t> </a:t>
            </a:r>
            <a:r>
              <a:rPr lang="en-US" b="1" dirty="0" err="1" smtClean="0">
                <a:solidFill>
                  <a:srgbClr val="4E020C"/>
                </a:solidFill>
                <a:sym typeface="Wingdings"/>
              </a:rPr>
              <a:t>vziať</a:t>
            </a:r>
            <a:r>
              <a:rPr lang="en-US" b="1" dirty="0" smtClean="0">
                <a:solidFill>
                  <a:srgbClr val="4E020C"/>
                </a:solidFill>
                <a:sym typeface="Wingdings"/>
              </a:rPr>
              <a:t> do </a:t>
            </a:r>
            <a:r>
              <a:rPr lang="en-US" b="1" dirty="0" err="1" smtClean="0">
                <a:solidFill>
                  <a:srgbClr val="4E020C"/>
                </a:solidFill>
                <a:sym typeface="Wingdings"/>
              </a:rPr>
              <a:t>úvahy</a:t>
            </a:r>
            <a:endParaRPr lang="en-US" b="1" dirty="0">
              <a:solidFill>
                <a:srgbClr val="4E020C"/>
              </a:solidFill>
            </a:endParaRPr>
          </a:p>
        </p:txBody>
      </p:sp>
      <p:pic>
        <p:nvPicPr>
          <p:cNvPr id="8" name="Picture 7"/>
          <p:cNvPicPr>
            <a:picLocks noChangeAspect="1"/>
          </p:cNvPicPr>
          <p:nvPr/>
        </p:nvPicPr>
        <p:blipFill>
          <a:blip r:embed="rId2"/>
          <a:stretch>
            <a:fillRect/>
          </a:stretch>
        </p:blipFill>
        <p:spPr>
          <a:xfrm>
            <a:off x="219470" y="1769074"/>
            <a:ext cx="6555281" cy="4853615"/>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 name="Picture 24" descr="s10_show_pull_18.pdf"/>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t="6329" b="13924"/>
          <a:stretch>
            <a:fillRect/>
          </a:stretch>
        </p:blipFill>
        <p:spPr>
          <a:xfrm>
            <a:off x="4953000" y="1447800"/>
            <a:ext cx="4015560" cy="4800600"/>
          </a:xfrm>
          <a:prstGeom prst="rect">
            <a:avLst/>
          </a:prstGeom>
          <a:solidFill>
            <a:srgbClr val="FFFFFF"/>
          </a:solidFill>
          <a:effectLst>
            <a:outerShdw blurRad="406400" dist="38100" dir="2700000">
              <a:srgbClr val="000000">
                <a:alpha val="46000"/>
              </a:srgbClr>
            </a:outerShdw>
          </a:effectLst>
        </p:spPr>
      </p:pic>
      <p:pic>
        <p:nvPicPr>
          <p:cNvPr id="10" name="Content Placeholder 9" descr="SM_spectrum.tif"/>
          <p:cNvPicPr>
            <a:picLocks noGrp="1" noChangeAspect="1"/>
          </p:cNvPicPr>
          <p:nvPr>
            <p:ph sz="half" idx="4294967295"/>
          </p:nvPr>
        </p:nvPicPr>
        <p:blipFill>
          <a:blip r:embed="rId3" cstate="print"/>
          <a:stretch>
            <a:fillRect/>
          </a:stretch>
        </p:blipFill>
        <p:spPr>
          <a:xfrm>
            <a:off x="527051" y="1143000"/>
            <a:ext cx="4044950" cy="5530850"/>
          </a:xfrm>
          <a:effectLst>
            <a:outerShdw blurRad="406400" dist="38100" dir="2700000">
              <a:srgbClr val="000000">
                <a:alpha val="46000"/>
              </a:srgbClr>
            </a:outerShdw>
          </a:effectLst>
        </p:spPr>
      </p:pic>
      <p:sp>
        <p:nvSpPr>
          <p:cNvPr id="11" name="Title 10"/>
          <p:cNvSpPr>
            <a:spLocks noGrp="1"/>
          </p:cNvSpPr>
          <p:nvPr>
            <p:ph type="title" idx="4294967295"/>
          </p:nvPr>
        </p:nvSpPr>
        <p:spPr>
          <a:xfrm>
            <a:off x="838200" y="0"/>
            <a:ext cx="8305800" cy="914400"/>
          </a:xfrm>
        </p:spPr>
        <p:txBody>
          <a:bodyPr>
            <a:normAutofit/>
          </a:bodyPr>
          <a:lstStyle/>
          <a:p>
            <a:r>
              <a:rPr lang="en-US" dirty="0" smtClean="0">
                <a:solidFill>
                  <a:schemeClr val="tx1"/>
                </a:solidFill>
              </a:rPr>
              <a:t>The Standard Model</a:t>
            </a:r>
            <a:endParaRPr lang="en-US" dirty="0">
              <a:solidFill>
                <a:schemeClr val="tx1"/>
              </a:solidFill>
            </a:endParaRPr>
          </a:p>
        </p:txBody>
      </p:sp>
      <p:sp>
        <p:nvSpPr>
          <p:cNvPr id="14" name="TextBox 13"/>
          <p:cNvSpPr txBox="1"/>
          <p:nvPr/>
        </p:nvSpPr>
        <p:spPr>
          <a:xfrm>
            <a:off x="5029201" y="3276605"/>
            <a:ext cx="3429000" cy="821523"/>
          </a:xfrm>
          <a:prstGeom prst="rect">
            <a:avLst/>
          </a:prstGeom>
        </p:spPr>
        <p:style>
          <a:lnRef idx="1">
            <a:schemeClr val="accent1"/>
          </a:lnRef>
          <a:fillRef idx="2">
            <a:schemeClr val="accent1"/>
          </a:fillRef>
          <a:effectRef idx="1">
            <a:schemeClr val="accent1"/>
          </a:effectRef>
          <a:fontRef idx="minor">
            <a:schemeClr val="dk1"/>
          </a:fontRef>
        </p:style>
        <p:txBody>
          <a:bodyPr wrap="square" lIns="82058" tIns="41029" rIns="82058" bIns="41029" rtlCol="0">
            <a:spAutoFit/>
          </a:bodyPr>
          <a:lstStyle/>
          <a:p>
            <a:pPr defTabSz="913224" fontAlgn="auto">
              <a:spcBef>
                <a:spcPts val="0"/>
              </a:spcBef>
              <a:spcAft>
                <a:spcPts val="0"/>
              </a:spcAft>
            </a:pPr>
            <a:r>
              <a:rPr lang="en-US" sz="2400" dirty="0" smtClean="0">
                <a:solidFill>
                  <a:srgbClr val="000000"/>
                </a:solidFill>
              </a:rPr>
              <a:t>Confirmed by 100’s of precision measurements</a:t>
            </a:r>
            <a:endParaRPr lang="en-US" sz="2400" dirty="0">
              <a:solidFill>
                <a:srgbClr val="000000"/>
              </a:solidFill>
            </a:endParaRPr>
          </a:p>
        </p:txBody>
      </p:sp>
      <p:grpSp>
        <p:nvGrpSpPr>
          <p:cNvPr id="3" name="Group 17"/>
          <p:cNvGrpSpPr/>
          <p:nvPr/>
        </p:nvGrpSpPr>
        <p:grpSpPr>
          <a:xfrm>
            <a:off x="0" y="0"/>
            <a:ext cx="3962400" cy="5257800"/>
            <a:chOff x="0" y="0"/>
            <a:chExt cx="3962400" cy="5257800"/>
          </a:xfrm>
        </p:grpSpPr>
        <p:sp>
          <p:nvSpPr>
            <p:cNvPr id="16" name="Oval 15"/>
            <p:cNvSpPr/>
            <p:nvPr/>
          </p:nvSpPr>
          <p:spPr>
            <a:xfrm>
              <a:off x="990600" y="3657600"/>
              <a:ext cx="1143000" cy="160020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913224" fontAlgn="auto">
                <a:spcBef>
                  <a:spcPts val="0"/>
                </a:spcBef>
                <a:spcAft>
                  <a:spcPts val="0"/>
                </a:spcAft>
              </a:pPr>
              <a:endParaRPr lang="en-US">
                <a:solidFill>
                  <a:srgbClr val="FFFFFF"/>
                </a:solidFill>
              </a:endParaRPr>
            </a:p>
          </p:txBody>
        </p:sp>
        <p:sp>
          <p:nvSpPr>
            <p:cNvPr id="19" name="TextBox 18"/>
            <p:cNvSpPr txBox="1"/>
            <p:nvPr/>
          </p:nvSpPr>
          <p:spPr>
            <a:xfrm>
              <a:off x="0" y="0"/>
              <a:ext cx="3962400" cy="1015663"/>
            </a:xfrm>
            <a:prstGeom prst="rect">
              <a:avLst/>
            </a:prstGeom>
            <a:noFill/>
          </p:spPr>
          <p:txBody>
            <a:bodyPr wrap="square" rtlCol="0">
              <a:spAutoFit/>
            </a:bodyPr>
            <a:lstStyle/>
            <a:p>
              <a:pPr defTabSz="913224" fontAlgn="auto">
                <a:spcBef>
                  <a:spcPts val="0"/>
                </a:spcBef>
                <a:spcAft>
                  <a:spcPts val="0"/>
                </a:spcAft>
              </a:pPr>
              <a:r>
                <a:rPr lang="en-US" sz="2000" dirty="0" smtClean="0">
                  <a:solidFill>
                    <a:srgbClr val="FF0000"/>
                  </a:solidFill>
                  <a:latin typeface="Corbel"/>
                  <a:ea typeface="+mn-ea"/>
                  <a:cs typeface="+mn-cs"/>
                </a:rPr>
                <a:t>These are all we “see” around us in everyday life but the others are crucial to defining what we are.</a:t>
              </a:r>
              <a:endParaRPr lang="en-US" sz="2000" dirty="0">
                <a:solidFill>
                  <a:srgbClr val="FF0000"/>
                </a:solidFill>
                <a:latin typeface="Corbel"/>
                <a:ea typeface="+mn-ea"/>
                <a:cs typeface="+mn-cs"/>
              </a:endParaRPr>
            </a:p>
          </p:txBody>
        </p:sp>
        <p:cxnSp>
          <p:nvCxnSpPr>
            <p:cNvPr id="21" name="Straight Arrow Connector 20"/>
            <p:cNvCxnSpPr>
              <a:stCxn id="19" idx="2"/>
              <a:endCxn id="16" idx="0"/>
            </p:cNvCxnSpPr>
            <p:nvPr/>
          </p:nvCxnSpPr>
          <p:spPr>
            <a:xfrm rot="5400000">
              <a:off x="450682" y="2127081"/>
              <a:ext cx="2641937" cy="4191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Objav</a:t>
            </a:r>
            <a:endParaRPr lang="en-US" dirty="0"/>
          </a:p>
        </p:txBody>
      </p:sp>
      <p:sp>
        <p:nvSpPr>
          <p:cNvPr id="7" name="TextBox 6"/>
          <p:cNvSpPr txBox="1"/>
          <p:nvPr/>
        </p:nvSpPr>
        <p:spPr>
          <a:xfrm>
            <a:off x="2639812" y="1152542"/>
            <a:ext cx="3250972" cy="369332"/>
          </a:xfrm>
          <a:prstGeom prst="rect">
            <a:avLst/>
          </a:prstGeom>
          <a:noFill/>
        </p:spPr>
        <p:txBody>
          <a:bodyPr wrap="none" rtlCol="0">
            <a:spAutoFit/>
          </a:bodyPr>
          <a:lstStyle/>
          <a:p>
            <a:r>
              <a:rPr lang="en-US" b="1" dirty="0" smtClean="0">
                <a:solidFill>
                  <a:srgbClr val="4E020C"/>
                </a:solidFill>
              </a:rPr>
              <a:t> </a:t>
            </a:r>
            <a:r>
              <a:rPr lang="en-US" b="1" dirty="0" smtClean="0">
                <a:solidFill>
                  <a:srgbClr val="4E020C"/>
                </a:solidFill>
              </a:rPr>
              <a:t>CERN-</a:t>
            </a:r>
            <a:r>
              <a:rPr lang="en-US" b="1" dirty="0" smtClean="0">
                <a:solidFill>
                  <a:srgbClr val="4E020C"/>
                </a:solidFill>
              </a:rPr>
              <a:t>Seminar </a:t>
            </a:r>
            <a:r>
              <a:rPr lang="en-US" b="1" dirty="0" smtClean="0">
                <a:solidFill>
                  <a:srgbClr val="4E020C"/>
                </a:solidFill>
              </a:rPr>
              <a:t>4. </a:t>
            </a:r>
            <a:r>
              <a:rPr lang="en-US" b="1" dirty="0" smtClean="0">
                <a:solidFill>
                  <a:srgbClr val="4E020C"/>
                </a:solidFill>
              </a:rPr>
              <a:t>July </a:t>
            </a:r>
            <a:r>
              <a:rPr lang="en-US" b="1" dirty="0" smtClean="0">
                <a:solidFill>
                  <a:srgbClr val="4E020C"/>
                </a:solidFill>
              </a:rPr>
              <a:t>2012</a:t>
            </a:r>
            <a:endParaRPr lang="en-US" b="1" dirty="0">
              <a:solidFill>
                <a:srgbClr val="4E020C"/>
              </a:solidFill>
            </a:endParaRPr>
          </a:p>
        </p:txBody>
      </p:sp>
      <p:pic>
        <p:nvPicPr>
          <p:cNvPr id="9" name="Picture 8"/>
          <p:cNvPicPr>
            <a:picLocks noChangeAspect="1"/>
          </p:cNvPicPr>
          <p:nvPr/>
        </p:nvPicPr>
        <p:blipFill>
          <a:blip r:embed="rId2"/>
          <a:stretch>
            <a:fillRect/>
          </a:stretch>
        </p:blipFill>
        <p:spPr>
          <a:xfrm>
            <a:off x="4381500" y="1624280"/>
            <a:ext cx="4762500" cy="4584700"/>
          </a:xfrm>
          <a:prstGeom prst="rect">
            <a:avLst/>
          </a:prstGeom>
        </p:spPr>
      </p:pic>
      <p:pic>
        <p:nvPicPr>
          <p:cNvPr id="10" name="Picture 9" descr="Untitled.png"/>
          <p:cNvPicPr preferRelativeResize="0">
            <a:picLocks noChangeAspect="1"/>
          </p:cNvPicPr>
          <p:nvPr/>
        </p:nvPicPr>
        <p:blipFill>
          <a:blip r:embed="rId3">
            <a:extLst>
              <a:ext uri="{28A0092B-C50C-407E-A947-70E740481C1C}">
                <a14:useLocalDpi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val="0"/>
              </a:ext>
            </a:extLst>
          </a:blip>
          <a:stretch>
            <a:fillRect/>
          </a:stretch>
        </p:blipFill>
        <p:spPr>
          <a:xfrm>
            <a:off x="0" y="2064000"/>
            <a:ext cx="4201558" cy="3844256"/>
          </a:xfrm>
          <a:prstGeom prst="rect">
            <a:avLst/>
          </a:prstGeom>
          <a:ln>
            <a:solidFill>
              <a:schemeClr val="tx1"/>
            </a:solidFill>
          </a:ln>
        </p:spPr>
      </p:pic>
      <p:sp>
        <p:nvSpPr>
          <p:cNvPr id="11" name="Rectangle 10"/>
          <p:cNvSpPr/>
          <p:nvPr/>
        </p:nvSpPr>
        <p:spPr bwMode="auto">
          <a:xfrm>
            <a:off x="751276" y="2164294"/>
            <a:ext cx="202627" cy="3263455"/>
          </a:xfrm>
          <a:prstGeom prst="rect">
            <a:avLst/>
          </a:prstGeom>
          <a:solidFill>
            <a:srgbClr val="330000">
              <a:alpha val="34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1600">
              <a:solidFill>
                <a:srgbClr val="4E020C"/>
              </a:solidFill>
              <a:effectLst>
                <a:outerShdw blurRad="38100" dist="38100" dir="2700000" algn="tl">
                  <a:srgbClr val="000000">
                    <a:alpha val="43137"/>
                  </a:srgbClr>
                </a:outerShdw>
              </a:effectLst>
              <a:latin typeface="Comic Sans MS" pitchFamily="-111" charset="0"/>
            </a:endParaRPr>
          </a:p>
        </p:txBody>
      </p:sp>
      <p:sp>
        <p:nvSpPr>
          <p:cNvPr id="12" name="Rectangle 11"/>
          <p:cNvSpPr/>
          <p:nvPr/>
        </p:nvSpPr>
        <p:spPr bwMode="auto">
          <a:xfrm>
            <a:off x="1072750" y="2141614"/>
            <a:ext cx="2701698" cy="3263455"/>
          </a:xfrm>
          <a:prstGeom prst="rect">
            <a:avLst/>
          </a:prstGeom>
          <a:solidFill>
            <a:srgbClr val="330000">
              <a:alpha val="34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1600">
              <a:solidFill>
                <a:srgbClr val="4E020C"/>
              </a:solidFill>
              <a:effectLst>
                <a:outerShdw blurRad="38100" dist="38100" dir="2700000" algn="tl">
                  <a:srgbClr val="000000">
                    <a:alpha val="43137"/>
                  </a:srgbClr>
                </a:outerShdw>
              </a:effectLst>
              <a:latin typeface="Comic Sans MS" pitchFamily="-111" charset="0"/>
            </a:endParaRPr>
          </a:p>
        </p:txBody>
      </p:sp>
      <p:sp>
        <p:nvSpPr>
          <p:cNvPr id="13" name="TextBox 12"/>
          <p:cNvSpPr txBox="1"/>
          <p:nvPr/>
        </p:nvSpPr>
        <p:spPr>
          <a:xfrm>
            <a:off x="283491" y="6191761"/>
            <a:ext cx="6955750" cy="369332"/>
          </a:xfrm>
          <a:prstGeom prst="rect">
            <a:avLst/>
          </a:prstGeom>
          <a:noFill/>
        </p:spPr>
        <p:txBody>
          <a:bodyPr wrap="none" rtlCol="0">
            <a:spAutoFit/>
          </a:bodyPr>
          <a:lstStyle/>
          <a:p>
            <a:r>
              <a:rPr lang="en-US" b="1" dirty="0" err="1" smtClean="0">
                <a:solidFill>
                  <a:srgbClr val="4E020C"/>
                </a:solidFill>
              </a:rPr>
              <a:t>V</a:t>
            </a:r>
            <a:r>
              <a:rPr lang="en-US" b="1" dirty="0" err="1" smtClean="0">
                <a:solidFill>
                  <a:srgbClr val="4E020C"/>
                </a:solidFill>
              </a:rPr>
              <a:t>šetky</a:t>
            </a:r>
            <a:r>
              <a:rPr lang="en-US" b="1" dirty="0" smtClean="0">
                <a:solidFill>
                  <a:srgbClr val="4E020C"/>
                </a:solidFill>
              </a:rPr>
              <a:t> </a:t>
            </a:r>
            <a:r>
              <a:rPr lang="en-US" b="1" dirty="0" err="1" smtClean="0">
                <a:solidFill>
                  <a:srgbClr val="4E020C"/>
                </a:solidFill>
              </a:rPr>
              <a:t>hmotnosti</a:t>
            </a:r>
            <a:r>
              <a:rPr lang="en-US" b="1" dirty="0" smtClean="0">
                <a:solidFill>
                  <a:srgbClr val="4E020C"/>
                </a:solidFill>
              </a:rPr>
              <a:t> </a:t>
            </a:r>
            <a:r>
              <a:rPr lang="en-US" b="1" dirty="0" err="1" smtClean="0">
                <a:solidFill>
                  <a:srgbClr val="4E020C"/>
                </a:solidFill>
              </a:rPr>
              <a:t>až</a:t>
            </a:r>
            <a:r>
              <a:rPr lang="en-US" b="1" dirty="0" smtClean="0">
                <a:solidFill>
                  <a:srgbClr val="4E020C"/>
                </a:solidFill>
              </a:rPr>
              <a:t> </a:t>
            </a:r>
            <a:r>
              <a:rPr lang="en-US" b="1" dirty="0" err="1" smtClean="0">
                <a:solidFill>
                  <a:srgbClr val="4E020C"/>
                </a:solidFill>
              </a:rPr>
              <a:t>po</a:t>
            </a:r>
            <a:r>
              <a:rPr lang="en-US" b="1" dirty="0" smtClean="0">
                <a:solidFill>
                  <a:srgbClr val="4E020C"/>
                </a:solidFill>
              </a:rPr>
              <a:t> ~600 </a:t>
            </a:r>
            <a:r>
              <a:rPr lang="en-US" b="1" dirty="0" err="1" smtClean="0">
                <a:solidFill>
                  <a:srgbClr val="4E020C"/>
                </a:solidFill>
              </a:rPr>
              <a:t>GeV</a:t>
            </a:r>
            <a:r>
              <a:rPr lang="en-US" b="1" dirty="0" smtClean="0">
                <a:solidFill>
                  <a:srgbClr val="4E020C"/>
                </a:solidFill>
              </a:rPr>
              <a:t> </a:t>
            </a:r>
            <a:r>
              <a:rPr lang="en-US" b="1" dirty="0" err="1" smtClean="0">
                <a:solidFill>
                  <a:srgbClr val="4E020C"/>
                </a:solidFill>
              </a:rPr>
              <a:t>vylúčené</a:t>
            </a:r>
            <a:r>
              <a:rPr lang="en-US" b="1" dirty="0" smtClean="0">
                <a:solidFill>
                  <a:srgbClr val="4E020C"/>
                </a:solidFill>
              </a:rPr>
              <a:t> </a:t>
            </a:r>
            <a:r>
              <a:rPr lang="en-US" b="1" dirty="0" err="1" smtClean="0">
                <a:solidFill>
                  <a:srgbClr val="4E020C"/>
                </a:solidFill>
              </a:rPr>
              <a:t>až</a:t>
            </a:r>
            <a:r>
              <a:rPr lang="en-US" b="1" dirty="0" smtClean="0">
                <a:solidFill>
                  <a:srgbClr val="4E020C"/>
                </a:solidFill>
              </a:rPr>
              <a:t> </a:t>
            </a:r>
            <a:r>
              <a:rPr lang="en-US" b="1" dirty="0" err="1" smtClean="0">
                <a:solidFill>
                  <a:srgbClr val="4E020C"/>
                </a:solidFill>
              </a:rPr>
              <a:t>na</a:t>
            </a:r>
            <a:r>
              <a:rPr lang="en-US" b="1" dirty="0" smtClean="0">
                <a:solidFill>
                  <a:srgbClr val="4E020C"/>
                </a:solidFill>
              </a:rPr>
              <a:t> </a:t>
            </a:r>
            <a:r>
              <a:rPr lang="en-US" b="1" dirty="0" err="1" smtClean="0">
                <a:solidFill>
                  <a:srgbClr val="4E020C"/>
                </a:solidFill>
              </a:rPr>
              <a:t>malý</a:t>
            </a:r>
            <a:r>
              <a:rPr lang="en-US" b="1" dirty="0" smtClean="0">
                <a:solidFill>
                  <a:srgbClr val="4E020C"/>
                </a:solidFill>
              </a:rPr>
              <a:t> </a:t>
            </a:r>
            <a:r>
              <a:rPr lang="en-US" b="1" dirty="0" err="1" smtClean="0">
                <a:solidFill>
                  <a:srgbClr val="4E020C"/>
                </a:solidFill>
              </a:rPr>
              <a:t>ostrov</a:t>
            </a:r>
            <a:endParaRPr lang="en-US" b="1" dirty="0">
              <a:solidFill>
                <a:srgbClr val="4E020C"/>
              </a:solidFill>
            </a:endParaRPr>
          </a:p>
        </p:txBody>
      </p:sp>
      <p:sp>
        <p:nvSpPr>
          <p:cNvPr id="14" name="TextBox 13"/>
          <p:cNvSpPr txBox="1"/>
          <p:nvPr/>
        </p:nvSpPr>
        <p:spPr>
          <a:xfrm>
            <a:off x="249473" y="1474230"/>
            <a:ext cx="3912174" cy="646331"/>
          </a:xfrm>
          <a:prstGeom prst="rect">
            <a:avLst/>
          </a:prstGeom>
          <a:noFill/>
        </p:spPr>
        <p:txBody>
          <a:bodyPr wrap="square" rtlCol="0">
            <a:spAutoFit/>
          </a:bodyPr>
          <a:lstStyle/>
          <a:p>
            <a:r>
              <a:rPr lang="en-US" dirty="0" err="1" smtClean="0">
                <a:solidFill>
                  <a:srgbClr val="4E020C"/>
                </a:solidFill>
              </a:rPr>
              <a:t>R</a:t>
            </a:r>
            <a:r>
              <a:rPr lang="en-US" dirty="0" err="1" smtClean="0">
                <a:solidFill>
                  <a:srgbClr val="4E020C"/>
                </a:solidFill>
              </a:rPr>
              <a:t>ôzne</a:t>
            </a:r>
            <a:r>
              <a:rPr lang="en-US" dirty="0" smtClean="0">
                <a:solidFill>
                  <a:srgbClr val="4E020C"/>
                </a:solidFill>
              </a:rPr>
              <a:t> </a:t>
            </a:r>
            <a:r>
              <a:rPr lang="en-US" dirty="0" err="1" smtClean="0">
                <a:solidFill>
                  <a:srgbClr val="4E020C"/>
                </a:solidFill>
              </a:rPr>
              <a:t>hmotnostné</a:t>
            </a:r>
            <a:r>
              <a:rPr lang="en-US" dirty="0" smtClean="0">
                <a:solidFill>
                  <a:srgbClr val="4E020C"/>
                </a:solidFill>
              </a:rPr>
              <a:t> </a:t>
            </a:r>
            <a:r>
              <a:rPr lang="en-US" dirty="0" err="1" smtClean="0">
                <a:solidFill>
                  <a:srgbClr val="4E020C"/>
                </a:solidFill>
              </a:rPr>
              <a:t>hypotézy</a:t>
            </a:r>
            <a:r>
              <a:rPr lang="en-US" dirty="0" smtClean="0">
                <a:solidFill>
                  <a:srgbClr val="4E020C"/>
                </a:solidFill>
              </a:rPr>
              <a:t> </a:t>
            </a:r>
            <a:r>
              <a:rPr lang="en-US" dirty="0" err="1" smtClean="0">
                <a:solidFill>
                  <a:srgbClr val="4E020C"/>
                </a:solidFill>
              </a:rPr>
              <a:t>boli</a:t>
            </a:r>
            <a:r>
              <a:rPr lang="en-US" dirty="0" smtClean="0">
                <a:solidFill>
                  <a:srgbClr val="4E020C"/>
                </a:solidFill>
              </a:rPr>
              <a:t> </a:t>
            </a:r>
            <a:r>
              <a:rPr lang="en-US" dirty="0" err="1" smtClean="0">
                <a:solidFill>
                  <a:srgbClr val="4E020C"/>
                </a:solidFill>
              </a:rPr>
              <a:t>preskúšané</a:t>
            </a:r>
            <a:endParaRPr lang="en-US" dirty="0">
              <a:solidFill>
                <a:srgbClr val="4E020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Objav</a:t>
            </a:r>
            <a:endParaRPr lang="en-US" dirty="0"/>
          </a:p>
        </p:txBody>
      </p:sp>
      <p:pic>
        <p:nvPicPr>
          <p:cNvPr id="16" name="Picture 15"/>
          <p:cNvPicPr>
            <a:picLocks noChangeAspect="1"/>
          </p:cNvPicPr>
          <p:nvPr/>
        </p:nvPicPr>
        <p:blipFill>
          <a:blip r:embed="rId2"/>
          <a:stretch>
            <a:fillRect/>
          </a:stretch>
        </p:blipFill>
        <p:spPr>
          <a:xfrm>
            <a:off x="4499501" y="1746393"/>
            <a:ext cx="4342901" cy="3977610"/>
          </a:xfrm>
          <a:prstGeom prst="rect">
            <a:avLst/>
          </a:prstGeom>
        </p:spPr>
      </p:pic>
      <p:pic>
        <p:nvPicPr>
          <p:cNvPr id="17" name="Picture 16"/>
          <p:cNvPicPr>
            <a:picLocks noChangeAspect="1"/>
          </p:cNvPicPr>
          <p:nvPr/>
        </p:nvPicPr>
        <p:blipFill>
          <a:blip r:embed="rId3"/>
          <a:stretch>
            <a:fillRect/>
          </a:stretch>
        </p:blipFill>
        <p:spPr>
          <a:xfrm>
            <a:off x="277006" y="1762734"/>
            <a:ext cx="4100096" cy="4118238"/>
          </a:xfrm>
          <a:prstGeom prst="rect">
            <a:avLst/>
          </a:prstGeom>
        </p:spPr>
      </p:pic>
      <p:sp>
        <p:nvSpPr>
          <p:cNvPr id="18" name="TextBox 17"/>
          <p:cNvSpPr txBox="1"/>
          <p:nvPr/>
        </p:nvSpPr>
        <p:spPr>
          <a:xfrm>
            <a:off x="1258700" y="6021659"/>
            <a:ext cx="4903907" cy="369332"/>
          </a:xfrm>
          <a:prstGeom prst="rect">
            <a:avLst/>
          </a:prstGeom>
          <a:noFill/>
        </p:spPr>
        <p:txBody>
          <a:bodyPr wrap="none" rtlCol="0">
            <a:spAutoFit/>
          </a:bodyPr>
          <a:lstStyle/>
          <a:p>
            <a:r>
              <a:rPr lang="en-US" b="1" dirty="0" err="1" smtClean="0">
                <a:solidFill>
                  <a:srgbClr val="4E020C"/>
                </a:solidFill>
              </a:rPr>
              <a:t>Sign</a:t>
            </a:r>
            <a:r>
              <a:rPr lang="en-US" b="1" dirty="0" err="1" smtClean="0">
                <a:solidFill>
                  <a:srgbClr val="4E020C"/>
                </a:solidFill>
              </a:rPr>
              <a:t>ál</a:t>
            </a:r>
            <a:r>
              <a:rPr lang="en-US" b="1" dirty="0" smtClean="0">
                <a:solidFill>
                  <a:srgbClr val="4E020C"/>
                </a:solidFill>
              </a:rPr>
              <a:t> je </a:t>
            </a:r>
            <a:r>
              <a:rPr lang="en-US" b="1" dirty="0" err="1" smtClean="0">
                <a:solidFill>
                  <a:srgbClr val="4E020C"/>
                </a:solidFill>
              </a:rPr>
              <a:t>ľahko</a:t>
            </a:r>
            <a:r>
              <a:rPr lang="en-US" b="1" dirty="0" smtClean="0">
                <a:solidFill>
                  <a:srgbClr val="4E020C"/>
                </a:solidFill>
              </a:rPr>
              <a:t> </a:t>
            </a:r>
            <a:r>
              <a:rPr lang="en-US" b="1" dirty="0" err="1" smtClean="0">
                <a:solidFill>
                  <a:srgbClr val="4E020C"/>
                </a:solidFill>
              </a:rPr>
              <a:t>rozoznateľný</a:t>
            </a:r>
            <a:r>
              <a:rPr lang="en-US" b="1" dirty="0" smtClean="0">
                <a:solidFill>
                  <a:srgbClr val="4E020C"/>
                </a:solidFill>
              </a:rPr>
              <a:t> </a:t>
            </a:r>
            <a:r>
              <a:rPr lang="en-US" b="1" dirty="0" err="1" smtClean="0">
                <a:solidFill>
                  <a:srgbClr val="4E020C"/>
                </a:solidFill>
              </a:rPr>
              <a:t>voľným</a:t>
            </a:r>
            <a:r>
              <a:rPr lang="en-US" b="1" dirty="0" smtClean="0">
                <a:solidFill>
                  <a:srgbClr val="4E020C"/>
                </a:solidFill>
              </a:rPr>
              <a:t> </a:t>
            </a:r>
            <a:r>
              <a:rPr lang="en-US" b="1" dirty="0" err="1" smtClean="0">
                <a:solidFill>
                  <a:srgbClr val="4E020C"/>
                </a:solidFill>
              </a:rPr>
              <a:t>okom</a:t>
            </a:r>
            <a:endParaRPr lang="en-US" b="1" dirty="0">
              <a:solidFill>
                <a:srgbClr val="4E020C"/>
              </a:solidFill>
            </a:endParaRPr>
          </a:p>
        </p:txBody>
      </p:sp>
      <p:sp>
        <p:nvSpPr>
          <p:cNvPr id="20" name="TextBox 19"/>
          <p:cNvSpPr txBox="1"/>
          <p:nvPr/>
        </p:nvSpPr>
        <p:spPr>
          <a:xfrm>
            <a:off x="1440134" y="2120622"/>
            <a:ext cx="987733" cy="369332"/>
          </a:xfrm>
          <a:prstGeom prst="rect">
            <a:avLst/>
          </a:prstGeom>
          <a:noFill/>
        </p:spPr>
        <p:txBody>
          <a:bodyPr wrap="none" rtlCol="0">
            <a:spAutoFit/>
          </a:bodyPr>
          <a:lstStyle/>
          <a:p>
            <a:r>
              <a:rPr lang="en-US" b="1" dirty="0" smtClean="0">
                <a:solidFill>
                  <a:srgbClr val="4E020C"/>
                </a:solidFill>
              </a:rPr>
              <a:t>H </a:t>
            </a:r>
            <a:r>
              <a:rPr lang="en-US" b="1" dirty="0" err="1" smtClean="0">
                <a:solidFill>
                  <a:srgbClr val="4E020C"/>
                </a:solidFill>
                <a:sym typeface="Wingdings"/>
              </a:rPr>
              <a:t></a:t>
            </a:r>
            <a:r>
              <a:rPr lang="en-US" b="1" dirty="0" smtClean="0">
                <a:solidFill>
                  <a:srgbClr val="4E020C"/>
                </a:solidFill>
                <a:sym typeface="Wingdings"/>
              </a:rPr>
              <a:t> ZZ </a:t>
            </a:r>
            <a:endParaRPr lang="en-US" dirty="0">
              <a:solidFill>
                <a:srgbClr val="4E020C"/>
              </a:solidFill>
            </a:endParaRPr>
          </a:p>
        </p:txBody>
      </p:sp>
      <p:sp>
        <p:nvSpPr>
          <p:cNvPr id="21" name="TextBox 20"/>
          <p:cNvSpPr txBox="1"/>
          <p:nvPr/>
        </p:nvSpPr>
        <p:spPr>
          <a:xfrm>
            <a:off x="5912936" y="2533847"/>
            <a:ext cx="895535" cy="369332"/>
          </a:xfrm>
          <a:prstGeom prst="rect">
            <a:avLst/>
          </a:prstGeom>
          <a:noFill/>
        </p:spPr>
        <p:txBody>
          <a:bodyPr wrap="none" rtlCol="0">
            <a:spAutoFit/>
          </a:bodyPr>
          <a:lstStyle/>
          <a:p>
            <a:r>
              <a:rPr lang="en-US" b="1" dirty="0" smtClean="0">
                <a:solidFill>
                  <a:srgbClr val="4E020C"/>
                </a:solidFill>
              </a:rPr>
              <a:t>H </a:t>
            </a:r>
            <a:r>
              <a:rPr lang="en-US" b="1" dirty="0" err="1" smtClean="0">
                <a:solidFill>
                  <a:srgbClr val="4E020C"/>
                </a:solidFill>
                <a:sym typeface="Wingdings"/>
              </a:rPr>
              <a:t></a:t>
            </a:r>
            <a:r>
              <a:rPr lang="en-US" b="1" dirty="0" smtClean="0">
                <a:solidFill>
                  <a:srgbClr val="4E020C"/>
                </a:solidFill>
                <a:sym typeface="Wingdings"/>
              </a:rPr>
              <a:t> </a:t>
            </a:r>
            <a:r>
              <a:rPr lang="en-US" b="1" dirty="0" err="1" smtClean="0">
                <a:solidFill>
                  <a:srgbClr val="4E020C"/>
                </a:solidFill>
                <a:latin typeface="Symbol" charset="2"/>
                <a:cs typeface="Symbol" charset="2"/>
                <a:sym typeface="Wingdings"/>
              </a:rPr>
              <a:t>gg</a:t>
            </a:r>
            <a:r>
              <a:rPr lang="en-US" b="1" dirty="0" smtClean="0">
                <a:solidFill>
                  <a:srgbClr val="4E020C"/>
                </a:solidFill>
                <a:sym typeface="Wingdings"/>
              </a:rPr>
              <a:t> </a:t>
            </a:r>
            <a:endParaRPr lang="en-US" dirty="0">
              <a:solidFill>
                <a:srgbClr val="4E020C"/>
              </a:solidFill>
            </a:endParaRPr>
          </a:p>
        </p:txBody>
      </p:sp>
      <p:sp>
        <p:nvSpPr>
          <p:cNvPr id="11" name="TextBox 10"/>
          <p:cNvSpPr txBox="1"/>
          <p:nvPr/>
        </p:nvSpPr>
        <p:spPr>
          <a:xfrm>
            <a:off x="2639812" y="1152542"/>
            <a:ext cx="3379351" cy="369332"/>
          </a:xfrm>
          <a:prstGeom prst="rect">
            <a:avLst/>
          </a:prstGeom>
          <a:noFill/>
        </p:spPr>
        <p:txBody>
          <a:bodyPr wrap="none" rtlCol="0">
            <a:spAutoFit/>
          </a:bodyPr>
          <a:lstStyle/>
          <a:p>
            <a:r>
              <a:rPr lang="en-US" b="1" dirty="0" smtClean="0">
                <a:solidFill>
                  <a:srgbClr val="4E020C"/>
                </a:solidFill>
              </a:rPr>
              <a:t> </a:t>
            </a:r>
            <a:r>
              <a:rPr lang="en-US" b="1" dirty="0" smtClean="0">
                <a:solidFill>
                  <a:srgbClr val="4E020C"/>
                </a:solidFill>
              </a:rPr>
              <a:t>CERN-Seminar</a:t>
            </a:r>
            <a:r>
              <a:rPr lang="en-US" b="1" dirty="0" smtClean="0">
                <a:solidFill>
                  <a:srgbClr val="4E020C"/>
                </a:solidFill>
              </a:rPr>
              <a:t> 4</a:t>
            </a:r>
            <a:r>
              <a:rPr lang="en-US" b="1" dirty="0" smtClean="0">
                <a:solidFill>
                  <a:srgbClr val="4E020C"/>
                </a:solidFill>
              </a:rPr>
              <a:t>. </a:t>
            </a:r>
            <a:r>
              <a:rPr lang="en-US" b="1" dirty="0" smtClean="0">
                <a:solidFill>
                  <a:srgbClr val="4E020C"/>
                </a:solidFill>
              </a:rPr>
              <a:t>July </a:t>
            </a:r>
            <a:r>
              <a:rPr lang="en-US" b="1" dirty="0" smtClean="0">
                <a:solidFill>
                  <a:srgbClr val="4E020C"/>
                </a:solidFill>
              </a:rPr>
              <a:t>2012</a:t>
            </a:r>
            <a:endParaRPr lang="en-US" b="1" dirty="0">
              <a:solidFill>
                <a:srgbClr val="4E020C"/>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Objav</a:t>
            </a:r>
            <a:endParaRPr lang="en-US" dirty="0"/>
          </a:p>
        </p:txBody>
      </p:sp>
      <p:pic>
        <p:nvPicPr>
          <p:cNvPr id="13" name="Picture 12"/>
          <p:cNvPicPr>
            <a:picLocks noChangeAspect="1"/>
          </p:cNvPicPr>
          <p:nvPr/>
        </p:nvPicPr>
        <p:blipFill>
          <a:blip r:embed="rId2"/>
          <a:stretch>
            <a:fillRect/>
          </a:stretch>
        </p:blipFill>
        <p:spPr>
          <a:xfrm>
            <a:off x="4471244" y="1927839"/>
            <a:ext cx="4522684" cy="4233510"/>
          </a:xfrm>
          <a:prstGeom prst="rect">
            <a:avLst/>
          </a:prstGeom>
        </p:spPr>
      </p:pic>
      <p:pic>
        <p:nvPicPr>
          <p:cNvPr id="14" name="Picture 13"/>
          <p:cNvPicPr>
            <a:picLocks noChangeAspect="1"/>
          </p:cNvPicPr>
          <p:nvPr/>
        </p:nvPicPr>
        <p:blipFill>
          <a:blip r:embed="rId3"/>
          <a:stretch>
            <a:fillRect/>
          </a:stretch>
        </p:blipFill>
        <p:spPr>
          <a:xfrm>
            <a:off x="0" y="1655672"/>
            <a:ext cx="4585363" cy="3413407"/>
          </a:xfrm>
          <a:prstGeom prst="rect">
            <a:avLst/>
          </a:prstGeom>
        </p:spPr>
      </p:pic>
      <p:sp>
        <p:nvSpPr>
          <p:cNvPr id="15" name="TextBox 14"/>
          <p:cNvSpPr txBox="1"/>
          <p:nvPr/>
        </p:nvSpPr>
        <p:spPr>
          <a:xfrm>
            <a:off x="260812" y="5171142"/>
            <a:ext cx="4093609" cy="1154162"/>
          </a:xfrm>
          <a:prstGeom prst="rect">
            <a:avLst/>
          </a:prstGeom>
          <a:noFill/>
        </p:spPr>
        <p:txBody>
          <a:bodyPr wrap="square" rtlCol="0">
            <a:spAutoFit/>
          </a:bodyPr>
          <a:lstStyle/>
          <a:p>
            <a:pPr marL="180975" indent="-180975">
              <a:spcAft>
                <a:spcPts val="600"/>
              </a:spcAft>
              <a:buFont typeface="Arial"/>
              <a:buChar char="•"/>
            </a:pPr>
            <a:r>
              <a:rPr lang="en-US" sz="1600" b="1" dirty="0" err="1" smtClean="0">
                <a:solidFill>
                  <a:srgbClr val="4E020C"/>
                </a:solidFill>
              </a:rPr>
              <a:t>Prah</a:t>
            </a:r>
            <a:r>
              <a:rPr lang="en-US" sz="1600" b="1" dirty="0" smtClean="0">
                <a:solidFill>
                  <a:srgbClr val="4E020C"/>
                </a:solidFill>
              </a:rPr>
              <a:t> </a:t>
            </a:r>
            <a:r>
              <a:rPr lang="en-US" sz="1600" b="1" dirty="0" err="1" smtClean="0">
                <a:solidFill>
                  <a:srgbClr val="4E020C"/>
                </a:solidFill>
              </a:rPr>
              <a:t>uznania</a:t>
            </a:r>
            <a:r>
              <a:rPr lang="en-US" sz="1600" b="1" dirty="0" smtClean="0">
                <a:solidFill>
                  <a:srgbClr val="4E020C"/>
                </a:solidFill>
              </a:rPr>
              <a:t> </a:t>
            </a:r>
            <a:r>
              <a:rPr lang="en-US" sz="1600" b="1" dirty="0" err="1" smtClean="0">
                <a:solidFill>
                  <a:srgbClr val="4E020C"/>
                </a:solidFill>
              </a:rPr>
              <a:t>objavu</a:t>
            </a:r>
            <a:r>
              <a:rPr lang="en-US" sz="1600" b="1" dirty="0" smtClean="0">
                <a:solidFill>
                  <a:srgbClr val="4E020C"/>
                </a:solidFill>
              </a:rPr>
              <a:t>: 5 </a:t>
            </a:r>
            <a:r>
              <a:rPr lang="en-US" sz="1600" b="1" dirty="0" err="1" smtClean="0">
                <a:solidFill>
                  <a:srgbClr val="4E020C"/>
                </a:solidFill>
              </a:rPr>
              <a:t>štandardných</a:t>
            </a:r>
            <a:r>
              <a:rPr lang="en-US" sz="1600" b="1" dirty="0" smtClean="0">
                <a:solidFill>
                  <a:srgbClr val="4E020C"/>
                </a:solidFill>
              </a:rPr>
              <a:t> </a:t>
            </a:r>
            <a:r>
              <a:rPr lang="en-US" sz="1600" b="1" dirty="0" err="1" smtClean="0">
                <a:solidFill>
                  <a:srgbClr val="4E020C"/>
                </a:solidFill>
              </a:rPr>
              <a:t>odchýliek</a:t>
            </a:r>
            <a:endParaRPr lang="en-US" sz="1600" b="1" dirty="0" smtClean="0">
              <a:solidFill>
                <a:srgbClr val="4E020C"/>
              </a:solidFill>
              <a:latin typeface="Arial"/>
              <a:cs typeface="Symbol" charset="2"/>
            </a:endParaRPr>
          </a:p>
          <a:p>
            <a:pPr marL="180975" indent="-180975">
              <a:spcAft>
                <a:spcPts val="600"/>
              </a:spcAft>
              <a:buFont typeface="Arial"/>
              <a:buChar char="•"/>
            </a:pPr>
            <a:r>
              <a:rPr lang="en-US" sz="1600" b="1" dirty="0" err="1" smtClean="0">
                <a:solidFill>
                  <a:srgbClr val="4E020C"/>
                </a:solidFill>
                <a:latin typeface="Arial"/>
                <a:cs typeface="Symbol" charset="2"/>
              </a:rPr>
              <a:t>Pravdepodobnos</a:t>
            </a:r>
            <a:r>
              <a:rPr lang="en-US" sz="1600" b="1" dirty="0" err="1" smtClean="0">
                <a:solidFill>
                  <a:srgbClr val="4E020C"/>
                </a:solidFill>
                <a:latin typeface="Arial"/>
                <a:cs typeface="Symbol" charset="2"/>
              </a:rPr>
              <a:t>ť</a:t>
            </a:r>
            <a:r>
              <a:rPr lang="en-US" sz="1600" b="1" dirty="0" smtClean="0">
                <a:solidFill>
                  <a:srgbClr val="4E020C"/>
                </a:solidFill>
                <a:latin typeface="Arial"/>
                <a:cs typeface="Symbol" charset="2"/>
              </a:rPr>
              <a:t> </a:t>
            </a:r>
            <a:r>
              <a:rPr lang="en-US" sz="1600" b="1" dirty="0" err="1" smtClean="0">
                <a:solidFill>
                  <a:srgbClr val="4E020C"/>
                </a:solidFill>
                <a:latin typeface="Arial"/>
                <a:cs typeface="Symbol" charset="2"/>
              </a:rPr>
              <a:t>že</a:t>
            </a:r>
            <a:r>
              <a:rPr lang="en-US" sz="1600" b="1" dirty="0" smtClean="0">
                <a:solidFill>
                  <a:srgbClr val="4E020C"/>
                </a:solidFill>
                <a:latin typeface="Arial"/>
                <a:cs typeface="Symbol" charset="2"/>
              </a:rPr>
              <a:t> </a:t>
            </a:r>
            <a:r>
              <a:rPr lang="en-US" sz="1600" b="1" dirty="0" err="1" smtClean="0">
                <a:solidFill>
                  <a:srgbClr val="4E020C"/>
                </a:solidFill>
                <a:latin typeface="Arial"/>
                <a:cs typeface="Symbol" charset="2"/>
              </a:rPr>
              <a:t>sa</a:t>
            </a:r>
            <a:r>
              <a:rPr lang="en-US" sz="1600" b="1" dirty="0" smtClean="0">
                <a:solidFill>
                  <a:srgbClr val="4E020C"/>
                </a:solidFill>
                <a:latin typeface="Arial"/>
                <a:cs typeface="Symbol" charset="2"/>
              </a:rPr>
              <a:t> </a:t>
            </a:r>
            <a:r>
              <a:rPr lang="en-US" sz="1600" b="1" dirty="0" err="1" smtClean="0">
                <a:solidFill>
                  <a:srgbClr val="4E020C"/>
                </a:solidFill>
                <a:latin typeface="Arial"/>
                <a:cs typeface="Symbol" charset="2"/>
              </a:rPr>
              <a:t>jedná</a:t>
            </a:r>
            <a:r>
              <a:rPr lang="en-US" sz="1600" b="1" dirty="0" smtClean="0">
                <a:solidFill>
                  <a:srgbClr val="4E020C"/>
                </a:solidFill>
                <a:latin typeface="Arial"/>
                <a:cs typeface="Symbol" charset="2"/>
              </a:rPr>
              <a:t> </a:t>
            </a:r>
            <a:r>
              <a:rPr lang="en-US" sz="1600" b="1" dirty="0" err="1" smtClean="0">
                <a:solidFill>
                  <a:srgbClr val="4E020C"/>
                </a:solidFill>
                <a:latin typeface="Arial"/>
                <a:cs typeface="Symbol" charset="2"/>
              </a:rPr>
              <a:t>o</a:t>
            </a:r>
            <a:r>
              <a:rPr lang="en-US" sz="1600" b="1" dirty="0" smtClean="0">
                <a:solidFill>
                  <a:srgbClr val="4E020C"/>
                </a:solidFill>
                <a:latin typeface="Arial"/>
                <a:cs typeface="Symbol" charset="2"/>
              </a:rPr>
              <a:t> </a:t>
            </a:r>
            <a:r>
              <a:rPr lang="en-US" sz="1600" b="1" dirty="0" err="1" smtClean="0">
                <a:solidFill>
                  <a:srgbClr val="4E020C"/>
                </a:solidFill>
                <a:latin typeface="Arial"/>
                <a:cs typeface="Symbol" charset="2"/>
              </a:rPr>
              <a:t>štatistickú</a:t>
            </a:r>
            <a:r>
              <a:rPr lang="en-US" sz="1600" b="1" dirty="0" smtClean="0">
                <a:solidFill>
                  <a:srgbClr val="4E020C"/>
                </a:solidFill>
                <a:latin typeface="Arial"/>
                <a:cs typeface="Symbol" charset="2"/>
              </a:rPr>
              <a:t> </a:t>
            </a:r>
            <a:r>
              <a:rPr lang="en-US" sz="1600" b="1" dirty="0" err="1" smtClean="0">
                <a:solidFill>
                  <a:srgbClr val="4E020C"/>
                </a:solidFill>
                <a:latin typeface="Arial"/>
                <a:cs typeface="Symbol" charset="2"/>
              </a:rPr>
              <a:t>fluktuáciu</a:t>
            </a:r>
            <a:r>
              <a:rPr lang="en-US" sz="1600" b="1" dirty="0" smtClean="0">
                <a:solidFill>
                  <a:srgbClr val="4E020C"/>
                </a:solidFill>
                <a:latin typeface="Arial"/>
                <a:cs typeface="Symbol" charset="2"/>
              </a:rPr>
              <a:t> </a:t>
            </a:r>
            <a:r>
              <a:rPr lang="en-US" sz="1600" b="1" dirty="0" err="1" smtClean="0">
                <a:solidFill>
                  <a:srgbClr val="4E020C"/>
                </a:solidFill>
                <a:latin typeface="Arial"/>
                <a:cs typeface="Symbol" charset="2"/>
              </a:rPr>
              <a:t>pozadia</a:t>
            </a:r>
            <a:r>
              <a:rPr lang="en-US" sz="1600" b="1" dirty="0" smtClean="0">
                <a:solidFill>
                  <a:srgbClr val="4E020C"/>
                </a:solidFill>
                <a:latin typeface="Arial"/>
                <a:cs typeface="Symbol" charset="2"/>
              </a:rPr>
              <a:t>: </a:t>
            </a:r>
            <a:r>
              <a:rPr lang="en-US" sz="1600" b="1" dirty="0" smtClean="0">
                <a:solidFill>
                  <a:srgbClr val="4E020C"/>
                </a:solidFill>
                <a:latin typeface="Arial"/>
                <a:cs typeface="Symbol" charset="2"/>
              </a:rPr>
              <a:t>~3x10</a:t>
            </a:r>
            <a:r>
              <a:rPr lang="en-US" sz="1600" b="1" baseline="30000" dirty="0" smtClean="0">
                <a:solidFill>
                  <a:srgbClr val="4E020C"/>
                </a:solidFill>
                <a:latin typeface="Arial"/>
                <a:cs typeface="Symbol" charset="2"/>
              </a:rPr>
              <a:t>-7</a:t>
            </a:r>
            <a:r>
              <a:rPr lang="en-US" sz="1600" b="1" dirty="0" smtClean="0">
                <a:solidFill>
                  <a:srgbClr val="4E020C"/>
                </a:solidFill>
                <a:latin typeface="Arial"/>
                <a:cs typeface="Symbol" charset="2"/>
              </a:rPr>
              <a:t>!</a:t>
            </a:r>
            <a:endParaRPr lang="en-US" sz="1600" b="1" dirty="0">
              <a:solidFill>
                <a:srgbClr val="4E020C"/>
              </a:solidFill>
              <a:latin typeface="Arial"/>
              <a:cs typeface="Symbol" charset="2"/>
            </a:endParaRPr>
          </a:p>
        </p:txBody>
      </p:sp>
      <p:sp>
        <p:nvSpPr>
          <p:cNvPr id="16" name="TextBox 15"/>
          <p:cNvSpPr txBox="1"/>
          <p:nvPr/>
        </p:nvSpPr>
        <p:spPr>
          <a:xfrm>
            <a:off x="6690386" y="1712374"/>
            <a:ext cx="697614" cy="369332"/>
          </a:xfrm>
          <a:prstGeom prst="rect">
            <a:avLst/>
          </a:prstGeom>
          <a:noFill/>
        </p:spPr>
        <p:txBody>
          <a:bodyPr wrap="none" rtlCol="0">
            <a:spAutoFit/>
          </a:bodyPr>
          <a:lstStyle/>
          <a:p>
            <a:r>
              <a:rPr lang="en-US" b="1" dirty="0" smtClean="0">
                <a:solidFill>
                  <a:srgbClr val="4E020C"/>
                </a:solidFill>
              </a:rPr>
              <a:t>CMS</a:t>
            </a:r>
            <a:endParaRPr lang="en-US" b="1" dirty="0">
              <a:solidFill>
                <a:srgbClr val="4E020C"/>
              </a:solidFill>
            </a:endParaRPr>
          </a:p>
        </p:txBody>
      </p:sp>
      <p:sp>
        <p:nvSpPr>
          <p:cNvPr id="17" name="TextBox 16"/>
          <p:cNvSpPr txBox="1"/>
          <p:nvPr/>
        </p:nvSpPr>
        <p:spPr>
          <a:xfrm>
            <a:off x="4433792" y="6083337"/>
            <a:ext cx="4513181" cy="584776"/>
          </a:xfrm>
          <a:prstGeom prst="rect">
            <a:avLst/>
          </a:prstGeom>
          <a:noFill/>
        </p:spPr>
        <p:txBody>
          <a:bodyPr wrap="square" rtlCol="0">
            <a:spAutoFit/>
          </a:bodyPr>
          <a:lstStyle/>
          <a:p>
            <a:pPr marL="180975" indent="-180975">
              <a:spcAft>
                <a:spcPts val="600"/>
              </a:spcAft>
              <a:buFont typeface="Arial"/>
              <a:buChar char="•"/>
            </a:pPr>
            <a:r>
              <a:rPr lang="en-US" sz="1600" b="1" dirty="0" err="1" smtClean="0">
                <a:solidFill>
                  <a:srgbClr val="4E020C"/>
                </a:solidFill>
              </a:rPr>
              <a:t>Potvrden</a:t>
            </a:r>
            <a:r>
              <a:rPr lang="en-US" sz="1600" b="1" dirty="0" err="1" smtClean="0">
                <a:solidFill>
                  <a:srgbClr val="4E020C"/>
                </a:solidFill>
              </a:rPr>
              <a:t>é</a:t>
            </a:r>
            <a:r>
              <a:rPr lang="en-US" sz="1600" b="1" dirty="0" smtClean="0">
                <a:solidFill>
                  <a:srgbClr val="4E020C"/>
                </a:solidFill>
              </a:rPr>
              <a:t> </a:t>
            </a:r>
            <a:r>
              <a:rPr lang="en-US" sz="1600" b="1" dirty="0" err="1" smtClean="0">
                <a:solidFill>
                  <a:srgbClr val="4E020C"/>
                </a:solidFill>
              </a:rPr>
              <a:t>v</a:t>
            </a:r>
            <a:r>
              <a:rPr lang="en-US" sz="1600" b="1" dirty="0" smtClean="0">
                <a:solidFill>
                  <a:srgbClr val="4E020C"/>
                </a:solidFill>
              </a:rPr>
              <a:t> </a:t>
            </a:r>
            <a:r>
              <a:rPr lang="en-US" sz="1600" b="1" dirty="0" err="1" smtClean="0">
                <a:solidFill>
                  <a:srgbClr val="4E020C"/>
                </a:solidFill>
              </a:rPr>
              <a:t>rôznych</a:t>
            </a:r>
            <a:r>
              <a:rPr lang="en-US" sz="1600" b="1" dirty="0" smtClean="0">
                <a:solidFill>
                  <a:srgbClr val="4E020C"/>
                </a:solidFill>
              </a:rPr>
              <a:t> </a:t>
            </a:r>
            <a:r>
              <a:rPr lang="en-US" sz="1600" b="1" dirty="0" err="1" smtClean="0">
                <a:solidFill>
                  <a:srgbClr val="4E020C"/>
                </a:solidFill>
              </a:rPr>
              <a:t>rozpadových</a:t>
            </a:r>
            <a:r>
              <a:rPr lang="en-US" sz="1600" b="1" dirty="0" smtClean="0">
                <a:solidFill>
                  <a:srgbClr val="4E020C"/>
                </a:solidFill>
              </a:rPr>
              <a:t> </a:t>
            </a:r>
            <a:r>
              <a:rPr lang="en-US" sz="1600" b="1" dirty="0" err="1" smtClean="0">
                <a:solidFill>
                  <a:srgbClr val="4E020C"/>
                </a:solidFill>
              </a:rPr>
              <a:t>kanáloch</a:t>
            </a:r>
            <a:r>
              <a:rPr lang="en-US" sz="1600" b="1" dirty="0" smtClean="0">
                <a:solidFill>
                  <a:srgbClr val="4E020C"/>
                </a:solidFill>
              </a:rPr>
              <a:t> a </a:t>
            </a:r>
            <a:r>
              <a:rPr lang="en-US" sz="1600" b="1" dirty="0" err="1" smtClean="0">
                <a:solidFill>
                  <a:srgbClr val="4E020C"/>
                </a:solidFill>
              </a:rPr>
              <a:t>rôznych</a:t>
            </a:r>
            <a:r>
              <a:rPr lang="en-US" sz="1600" b="1" dirty="0" smtClean="0">
                <a:solidFill>
                  <a:srgbClr val="4E020C"/>
                </a:solidFill>
              </a:rPr>
              <a:t> </a:t>
            </a:r>
            <a:r>
              <a:rPr lang="en-US" sz="1600" b="1" dirty="0" err="1" smtClean="0">
                <a:solidFill>
                  <a:srgbClr val="4E020C"/>
                </a:solidFill>
              </a:rPr>
              <a:t>vzorkách</a:t>
            </a:r>
            <a:endParaRPr lang="en-US" sz="1600" b="1" dirty="0">
              <a:solidFill>
                <a:srgbClr val="4E020C"/>
              </a:solidFill>
              <a:latin typeface="Arial"/>
              <a:cs typeface="Symbol" charset="2"/>
            </a:endParaRPr>
          </a:p>
        </p:txBody>
      </p:sp>
      <p:sp>
        <p:nvSpPr>
          <p:cNvPr id="12" name="TextBox 11"/>
          <p:cNvSpPr txBox="1"/>
          <p:nvPr/>
        </p:nvSpPr>
        <p:spPr>
          <a:xfrm>
            <a:off x="2639812" y="1152542"/>
            <a:ext cx="3379351" cy="369332"/>
          </a:xfrm>
          <a:prstGeom prst="rect">
            <a:avLst/>
          </a:prstGeom>
          <a:noFill/>
        </p:spPr>
        <p:txBody>
          <a:bodyPr wrap="none" rtlCol="0">
            <a:spAutoFit/>
          </a:bodyPr>
          <a:lstStyle/>
          <a:p>
            <a:r>
              <a:rPr lang="en-US" b="1" dirty="0" smtClean="0">
                <a:solidFill>
                  <a:srgbClr val="4E020C"/>
                </a:solidFill>
              </a:rPr>
              <a:t> </a:t>
            </a:r>
            <a:r>
              <a:rPr lang="en-US" b="1" dirty="0" smtClean="0">
                <a:solidFill>
                  <a:srgbClr val="4E020C"/>
                </a:solidFill>
              </a:rPr>
              <a:t>CERN-Seminar</a:t>
            </a:r>
            <a:r>
              <a:rPr lang="en-US" b="1" dirty="0" smtClean="0">
                <a:solidFill>
                  <a:srgbClr val="4E020C"/>
                </a:solidFill>
              </a:rPr>
              <a:t> 4</a:t>
            </a:r>
            <a:r>
              <a:rPr lang="en-US" b="1" dirty="0" smtClean="0">
                <a:solidFill>
                  <a:srgbClr val="4E020C"/>
                </a:solidFill>
              </a:rPr>
              <a:t>. </a:t>
            </a:r>
            <a:r>
              <a:rPr lang="en-US" b="1" dirty="0" smtClean="0">
                <a:solidFill>
                  <a:srgbClr val="4E020C"/>
                </a:solidFill>
              </a:rPr>
              <a:t>July </a:t>
            </a:r>
            <a:r>
              <a:rPr lang="en-US" b="1" dirty="0" smtClean="0">
                <a:solidFill>
                  <a:srgbClr val="4E020C"/>
                </a:solidFill>
              </a:rPr>
              <a:t>2012</a:t>
            </a:r>
            <a:endParaRPr lang="en-US" b="1" dirty="0">
              <a:solidFill>
                <a:srgbClr val="4E020C"/>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Ak</a:t>
            </a:r>
            <a:r>
              <a:rPr lang="en-US" dirty="0" err="1" smtClean="0"/>
              <a:t>ý</a:t>
            </a:r>
            <a:r>
              <a:rPr lang="en-US" dirty="0" smtClean="0"/>
              <a:t> je </a:t>
            </a:r>
            <a:r>
              <a:rPr lang="en-US" dirty="0" err="1" smtClean="0"/>
              <a:t>stav</a:t>
            </a:r>
            <a:r>
              <a:rPr lang="en-US" dirty="0" smtClean="0"/>
              <a:t> </a:t>
            </a:r>
            <a:r>
              <a:rPr lang="en-US" dirty="0" err="1" smtClean="0"/>
              <a:t>dnes</a:t>
            </a:r>
            <a:r>
              <a:rPr lang="en-US" dirty="0" smtClean="0"/>
              <a:t>?</a:t>
            </a:r>
            <a:endParaRPr lang="en-US" dirty="0"/>
          </a:p>
        </p:txBody>
      </p:sp>
      <p:pic>
        <p:nvPicPr>
          <p:cNvPr id="5" name="Picture 4"/>
          <p:cNvPicPr>
            <a:picLocks noChangeAspect="1"/>
          </p:cNvPicPr>
          <p:nvPr/>
        </p:nvPicPr>
        <p:blipFill>
          <a:blip r:embed="rId2"/>
          <a:stretch>
            <a:fillRect/>
          </a:stretch>
        </p:blipFill>
        <p:spPr>
          <a:xfrm>
            <a:off x="194635" y="3920523"/>
            <a:ext cx="4223444" cy="2744693"/>
          </a:xfrm>
          <a:prstGeom prst="rect">
            <a:avLst/>
          </a:prstGeom>
        </p:spPr>
      </p:pic>
      <p:pic>
        <p:nvPicPr>
          <p:cNvPr id="6" name="Picture 5"/>
          <p:cNvPicPr>
            <a:picLocks noChangeAspect="1"/>
          </p:cNvPicPr>
          <p:nvPr/>
        </p:nvPicPr>
        <p:blipFill>
          <a:blip r:embed="rId3"/>
          <a:stretch>
            <a:fillRect/>
          </a:stretch>
        </p:blipFill>
        <p:spPr>
          <a:xfrm>
            <a:off x="4677933" y="2891756"/>
            <a:ext cx="3417417" cy="3817896"/>
          </a:xfrm>
          <a:prstGeom prst="rect">
            <a:avLst/>
          </a:prstGeom>
        </p:spPr>
      </p:pic>
      <p:pic>
        <p:nvPicPr>
          <p:cNvPr id="7" name="Picture 6"/>
          <p:cNvPicPr>
            <a:picLocks noChangeAspect="1"/>
          </p:cNvPicPr>
          <p:nvPr/>
        </p:nvPicPr>
        <p:blipFill>
          <a:blip r:embed="rId4"/>
          <a:stretch>
            <a:fillRect/>
          </a:stretch>
        </p:blipFill>
        <p:spPr>
          <a:xfrm>
            <a:off x="192775" y="1193343"/>
            <a:ext cx="2562758" cy="2718752"/>
          </a:xfrm>
          <a:prstGeom prst="rect">
            <a:avLst/>
          </a:prstGeom>
        </p:spPr>
      </p:pic>
      <p:sp>
        <p:nvSpPr>
          <p:cNvPr id="8" name="TextBox 7"/>
          <p:cNvSpPr txBox="1"/>
          <p:nvPr/>
        </p:nvSpPr>
        <p:spPr>
          <a:xfrm>
            <a:off x="2775084" y="1236084"/>
            <a:ext cx="6368915" cy="1569660"/>
          </a:xfrm>
          <a:prstGeom prst="rect">
            <a:avLst/>
          </a:prstGeom>
          <a:noFill/>
        </p:spPr>
        <p:txBody>
          <a:bodyPr wrap="square" rtlCol="0">
            <a:spAutoFit/>
          </a:bodyPr>
          <a:lstStyle/>
          <a:p>
            <a:r>
              <a:rPr lang="en-US" sz="1600" b="1" dirty="0" err="1" smtClean="0">
                <a:solidFill>
                  <a:srgbClr val="000090"/>
                </a:solidFill>
              </a:rPr>
              <a:t>Sk</a:t>
            </a:r>
            <a:r>
              <a:rPr lang="en-US" sz="1600" b="1" dirty="0" err="1" smtClean="0">
                <a:solidFill>
                  <a:srgbClr val="000090"/>
                </a:solidFill>
              </a:rPr>
              <a:t>úmame</a:t>
            </a:r>
            <a:r>
              <a:rPr lang="en-US" sz="1600" b="1" dirty="0" smtClean="0">
                <a:solidFill>
                  <a:srgbClr val="000090"/>
                </a:solidFill>
              </a:rPr>
              <a:t> </a:t>
            </a:r>
            <a:r>
              <a:rPr lang="en-US" sz="1600" b="1" dirty="0" err="1" smtClean="0">
                <a:solidFill>
                  <a:srgbClr val="000090"/>
                </a:solidFill>
              </a:rPr>
              <a:t>vlastnosti</a:t>
            </a:r>
            <a:r>
              <a:rPr lang="en-US" sz="1600" b="1" dirty="0" smtClean="0">
                <a:solidFill>
                  <a:srgbClr val="000090"/>
                </a:solidFill>
              </a:rPr>
              <a:t> </a:t>
            </a:r>
            <a:r>
              <a:rPr lang="en-US" sz="1600" b="1" dirty="0" err="1" smtClean="0">
                <a:solidFill>
                  <a:srgbClr val="000090"/>
                </a:solidFill>
              </a:rPr>
              <a:t>objavenej</a:t>
            </a:r>
            <a:r>
              <a:rPr lang="en-US" sz="1600" b="1" dirty="0" smtClean="0">
                <a:solidFill>
                  <a:srgbClr val="000090"/>
                </a:solidFill>
              </a:rPr>
              <a:t> </a:t>
            </a:r>
            <a:r>
              <a:rPr lang="en-US" sz="1600" b="1" dirty="0" err="1" smtClean="0">
                <a:solidFill>
                  <a:srgbClr val="000090"/>
                </a:solidFill>
              </a:rPr>
              <a:t>častice</a:t>
            </a:r>
            <a:r>
              <a:rPr lang="en-US" sz="1600" b="1" dirty="0" smtClean="0">
                <a:solidFill>
                  <a:srgbClr val="000090"/>
                </a:solidFill>
              </a:rPr>
              <a:t>:</a:t>
            </a:r>
            <a:endParaRPr lang="en-US" sz="1600" b="1" dirty="0" smtClean="0">
              <a:solidFill>
                <a:srgbClr val="000090"/>
              </a:solidFill>
            </a:endParaRPr>
          </a:p>
          <a:p>
            <a:pPr marL="90488" indent="-90488">
              <a:buFont typeface="Arial"/>
              <a:buChar char="•"/>
            </a:pPr>
            <a:r>
              <a:rPr lang="en-US" sz="1600" b="1" dirty="0" smtClean="0">
                <a:solidFill>
                  <a:srgbClr val="4E020C"/>
                </a:solidFill>
              </a:rPr>
              <a:t>Spin-</a:t>
            </a:r>
            <a:r>
              <a:rPr lang="en-US" sz="1600" b="1" dirty="0" err="1" smtClean="0">
                <a:solidFill>
                  <a:srgbClr val="4E020C"/>
                </a:solidFill>
              </a:rPr>
              <a:t>Parita</a:t>
            </a:r>
            <a:r>
              <a:rPr lang="en-US" sz="1600" b="1" dirty="0" smtClean="0">
                <a:solidFill>
                  <a:srgbClr val="4E020C"/>
                </a:solidFill>
              </a:rPr>
              <a:t>: </a:t>
            </a:r>
            <a:r>
              <a:rPr lang="en-US" sz="1600" b="1" dirty="0" smtClean="0">
                <a:solidFill>
                  <a:srgbClr val="4E020C"/>
                </a:solidFill>
              </a:rPr>
              <a:t>0+</a:t>
            </a:r>
            <a:r>
              <a:rPr lang="en-US" sz="1600" b="1" dirty="0" smtClean="0">
                <a:solidFill>
                  <a:srgbClr val="4E020C"/>
                </a:solidFill>
              </a:rPr>
              <a:t> </a:t>
            </a:r>
            <a:r>
              <a:rPr lang="en-US" sz="1600" b="1" dirty="0" err="1" smtClean="0">
                <a:solidFill>
                  <a:srgbClr val="4E020C"/>
                </a:solidFill>
              </a:rPr>
              <a:t>najpravdepodobnej</a:t>
            </a:r>
            <a:r>
              <a:rPr lang="en-US" sz="1600" b="1" dirty="0" err="1" smtClean="0">
                <a:solidFill>
                  <a:srgbClr val="4E020C"/>
                </a:solidFill>
              </a:rPr>
              <a:t>šia</a:t>
            </a:r>
            <a:r>
              <a:rPr lang="en-US" sz="1600" b="1" dirty="0" err="1" smtClean="0">
                <a:solidFill>
                  <a:srgbClr val="4E020C"/>
                </a:solidFill>
              </a:rPr>
              <a:t>ten</a:t>
            </a:r>
            <a:r>
              <a:rPr lang="en-US" sz="1600" b="1" dirty="0" smtClean="0">
                <a:solidFill>
                  <a:srgbClr val="4E020C"/>
                </a:solidFill>
              </a:rPr>
              <a:t> </a:t>
            </a:r>
            <a:r>
              <a:rPr lang="en-US" sz="1600" b="1" dirty="0" smtClean="0">
                <a:solidFill>
                  <a:srgbClr val="4E020C"/>
                </a:solidFill>
              </a:rPr>
              <a:t>-</a:t>
            </a:r>
            <a:r>
              <a:rPr lang="en-US" sz="1600" b="1" dirty="0" smtClean="0">
                <a:solidFill>
                  <a:srgbClr val="4E020C"/>
                </a:solidFill>
              </a:rPr>
              <a:t> </a:t>
            </a:r>
            <a:r>
              <a:rPr lang="en-US" sz="1600" b="1" dirty="0" err="1" smtClean="0">
                <a:solidFill>
                  <a:srgbClr val="4E020C"/>
                </a:solidFill>
              </a:rPr>
              <a:t>ako</a:t>
            </a:r>
            <a:r>
              <a:rPr lang="en-US" sz="1600" b="1" dirty="0" smtClean="0">
                <a:solidFill>
                  <a:srgbClr val="4E020C"/>
                </a:solidFill>
              </a:rPr>
              <a:t> </a:t>
            </a:r>
            <a:r>
              <a:rPr lang="en-US" sz="1600" b="1" dirty="0" smtClean="0">
                <a:solidFill>
                  <a:srgbClr val="4E020C"/>
                </a:solidFill>
              </a:rPr>
              <a:t>SM Higgs</a:t>
            </a:r>
            <a:endParaRPr lang="en-US" sz="1600" b="1" dirty="0" smtClean="0">
              <a:solidFill>
                <a:srgbClr val="4E020C"/>
              </a:solidFill>
            </a:endParaRPr>
          </a:p>
          <a:p>
            <a:pPr marL="90488" indent="-90488">
              <a:buFont typeface="Arial"/>
              <a:buChar char="•"/>
            </a:pPr>
            <a:r>
              <a:rPr lang="en-US" sz="1600" b="1" dirty="0" err="1" smtClean="0">
                <a:solidFill>
                  <a:srgbClr val="4E020C"/>
                </a:solidFill>
              </a:rPr>
              <a:t>V</a:t>
            </a:r>
            <a:r>
              <a:rPr lang="en-US" sz="1600" b="1" dirty="0" err="1" smtClean="0">
                <a:solidFill>
                  <a:srgbClr val="4E020C"/>
                </a:solidFill>
              </a:rPr>
              <a:t>äzba</a:t>
            </a:r>
            <a:r>
              <a:rPr lang="en-US" sz="1600" b="1" dirty="0" smtClean="0">
                <a:solidFill>
                  <a:srgbClr val="4E020C"/>
                </a:solidFill>
              </a:rPr>
              <a:t> </a:t>
            </a:r>
            <a:r>
              <a:rPr lang="en-US" sz="1600" b="1" dirty="0" err="1" smtClean="0">
                <a:solidFill>
                  <a:srgbClr val="4E020C"/>
                </a:solidFill>
              </a:rPr>
              <a:t>k</a:t>
            </a:r>
            <a:r>
              <a:rPr lang="en-US" sz="1600" b="1" dirty="0" smtClean="0">
                <a:solidFill>
                  <a:srgbClr val="4E020C"/>
                </a:solidFill>
              </a:rPr>
              <a:t> </a:t>
            </a:r>
            <a:r>
              <a:rPr lang="en-US" sz="1600" b="1" dirty="0" err="1" smtClean="0">
                <a:solidFill>
                  <a:srgbClr val="4E020C"/>
                </a:solidFill>
              </a:rPr>
              <a:t>bozónom</a:t>
            </a:r>
            <a:r>
              <a:rPr lang="en-US" sz="1600" b="1" dirty="0" smtClean="0">
                <a:solidFill>
                  <a:srgbClr val="4E020C"/>
                </a:solidFill>
              </a:rPr>
              <a:t> a </a:t>
            </a:r>
            <a:r>
              <a:rPr lang="en-US" sz="1600" b="1" dirty="0" err="1" smtClean="0">
                <a:solidFill>
                  <a:srgbClr val="4E020C"/>
                </a:solidFill>
              </a:rPr>
              <a:t>fermiónom</a:t>
            </a:r>
            <a:r>
              <a:rPr lang="en-US" sz="1600" b="1" dirty="0" smtClean="0">
                <a:solidFill>
                  <a:srgbClr val="4E020C"/>
                </a:solidFill>
              </a:rPr>
              <a:t> </a:t>
            </a:r>
            <a:r>
              <a:rPr lang="en-US" sz="1600" b="1" dirty="0" err="1" smtClean="0">
                <a:solidFill>
                  <a:srgbClr val="4E020C"/>
                </a:solidFill>
              </a:rPr>
              <a:t>kompatibilná</a:t>
            </a:r>
            <a:r>
              <a:rPr lang="en-US" sz="1600" b="1" dirty="0" smtClean="0">
                <a:solidFill>
                  <a:srgbClr val="4E020C"/>
                </a:solidFill>
              </a:rPr>
              <a:t> </a:t>
            </a:r>
            <a:r>
              <a:rPr lang="en-US" sz="1600" b="1" dirty="0" err="1" smtClean="0">
                <a:solidFill>
                  <a:srgbClr val="4E020C"/>
                </a:solidFill>
              </a:rPr>
              <a:t>s</a:t>
            </a:r>
            <a:r>
              <a:rPr lang="en-US" sz="1600" b="1" dirty="0" smtClean="0">
                <a:solidFill>
                  <a:srgbClr val="4E020C"/>
                </a:solidFill>
              </a:rPr>
              <a:t> </a:t>
            </a:r>
            <a:r>
              <a:rPr lang="en-US" sz="1600" b="1" dirty="0" smtClean="0">
                <a:solidFill>
                  <a:srgbClr val="4E020C"/>
                </a:solidFill>
              </a:rPr>
              <a:t>SM </a:t>
            </a:r>
            <a:r>
              <a:rPr lang="en-US" sz="1600" b="1" dirty="0" err="1" smtClean="0">
                <a:solidFill>
                  <a:srgbClr val="4E020C"/>
                </a:solidFill>
              </a:rPr>
              <a:t>Higgsom</a:t>
            </a:r>
            <a:endParaRPr lang="en-US" sz="1600" b="1" dirty="0" smtClean="0">
              <a:solidFill>
                <a:srgbClr val="4E020C"/>
              </a:solidFill>
            </a:endParaRPr>
          </a:p>
          <a:p>
            <a:pPr marL="90488" indent="-90488">
              <a:buFont typeface="Arial"/>
              <a:buChar char="•"/>
            </a:pPr>
            <a:r>
              <a:rPr lang="en-US" sz="1600" b="1" dirty="0" err="1" smtClean="0">
                <a:solidFill>
                  <a:srgbClr val="4E020C"/>
                </a:solidFill>
              </a:rPr>
              <a:t>Nameran</a:t>
            </a:r>
            <a:r>
              <a:rPr lang="en-US" sz="1600" b="1" dirty="0" err="1" smtClean="0">
                <a:solidFill>
                  <a:srgbClr val="4E020C"/>
                </a:solidFill>
              </a:rPr>
              <a:t>á</a:t>
            </a:r>
            <a:r>
              <a:rPr lang="en-US" sz="1600" b="1" dirty="0" smtClean="0">
                <a:solidFill>
                  <a:srgbClr val="4E020C"/>
                </a:solidFill>
              </a:rPr>
              <a:t> </a:t>
            </a:r>
            <a:r>
              <a:rPr lang="en-US" sz="1600" b="1" dirty="0" err="1" smtClean="0">
                <a:solidFill>
                  <a:srgbClr val="4E020C"/>
                </a:solidFill>
              </a:rPr>
              <a:t>hmotnosť</a:t>
            </a:r>
            <a:r>
              <a:rPr lang="en-US" sz="1600" b="1" dirty="0" smtClean="0">
                <a:solidFill>
                  <a:srgbClr val="4E020C"/>
                </a:solidFill>
              </a:rPr>
              <a:t> je </a:t>
            </a:r>
            <a:r>
              <a:rPr lang="en-US" sz="1600" b="1" dirty="0" err="1" smtClean="0">
                <a:solidFill>
                  <a:srgbClr val="4E020C"/>
                </a:solidFill>
              </a:rPr>
              <a:t>konzistentná</a:t>
            </a:r>
            <a:r>
              <a:rPr lang="en-US" sz="1600" b="1" dirty="0" smtClean="0">
                <a:solidFill>
                  <a:srgbClr val="4E020C"/>
                </a:solidFill>
              </a:rPr>
              <a:t> </a:t>
            </a:r>
            <a:r>
              <a:rPr lang="en-US" sz="1600" b="1" dirty="0" err="1" smtClean="0">
                <a:solidFill>
                  <a:srgbClr val="4E020C"/>
                </a:solidFill>
              </a:rPr>
              <a:t>s</a:t>
            </a:r>
            <a:r>
              <a:rPr lang="en-US" sz="1600" b="1" dirty="0" smtClean="0">
                <a:solidFill>
                  <a:srgbClr val="4E020C"/>
                </a:solidFill>
              </a:rPr>
              <a:t> </a:t>
            </a:r>
            <a:r>
              <a:rPr lang="en-US" sz="1600" b="1" dirty="0" err="1" smtClean="0">
                <a:solidFill>
                  <a:srgbClr val="4E020C"/>
                </a:solidFill>
              </a:rPr>
              <a:t>hmotnosťou</a:t>
            </a:r>
            <a:r>
              <a:rPr lang="en-US" sz="1600" b="1" dirty="0" smtClean="0">
                <a:solidFill>
                  <a:srgbClr val="4E020C"/>
                </a:solidFill>
              </a:rPr>
              <a:t> W </a:t>
            </a:r>
            <a:r>
              <a:rPr lang="en-US" sz="1600" b="1" dirty="0" err="1" smtClean="0">
                <a:solidFill>
                  <a:srgbClr val="4E020C"/>
                </a:solidFill>
              </a:rPr>
              <a:t>bozónu</a:t>
            </a:r>
            <a:r>
              <a:rPr lang="en-US" sz="1600" b="1" dirty="0" smtClean="0">
                <a:solidFill>
                  <a:srgbClr val="4E020C"/>
                </a:solidFill>
              </a:rPr>
              <a:t> a top </a:t>
            </a:r>
            <a:r>
              <a:rPr lang="en-US" sz="1600" b="1" dirty="0" err="1" smtClean="0">
                <a:solidFill>
                  <a:srgbClr val="4E020C"/>
                </a:solidFill>
              </a:rPr>
              <a:t>kvarku</a:t>
            </a:r>
            <a:r>
              <a:rPr lang="en-US" sz="1600" b="1" dirty="0" smtClean="0">
                <a:solidFill>
                  <a:srgbClr val="4E020C"/>
                </a:solidFill>
              </a:rPr>
              <a:t> </a:t>
            </a:r>
            <a:r>
              <a:rPr lang="en-US" sz="1600" b="1" dirty="0" err="1" smtClean="0">
                <a:solidFill>
                  <a:srgbClr val="4E020C"/>
                </a:solidFill>
              </a:rPr>
              <a:t>v</a:t>
            </a:r>
            <a:r>
              <a:rPr lang="en-US" sz="1600" b="1" dirty="0" smtClean="0">
                <a:solidFill>
                  <a:srgbClr val="4E020C"/>
                </a:solidFill>
              </a:rPr>
              <a:t> </a:t>
            </a:r>
            <a:r>
              <a:rPr lang="en-US" sz="1600" b="1" dirty="0" err="1" smtClean="0">
                <a:solidFill>
                  <a:srgbClr val="4E020C"/>
                </a:solidFill>
              </a:rPr>
              <a:t>rámci</a:t>
            </a:r>
            <a:r>
              <a:rPr lang="en-US" sz="1600" b="1" dirty="0" smtClean="0">
                <a:solidFill>
                  <a:srgbClr val="4E020C"/>
                </a:solidFill>
              </a:rPr>
              <a:t> </a:t>
            </a:r>
            <a:r>
              <a:rPr lang="en-US" sz="1600" b="1" dirty="0" err="1" smtClean="0">
                <a:solidFill>
                  <a:srgbClr val="4E020C"/>
                </a:solidFill>
              </a:rPr>
              <a:t>obmedzení</a:t>
            </a:r>
            <a:r>
              <a:rPr lang="en-US" sz="1600" b="1" dirty="0" smtClean="0">
                <a:solidFill>
                  <a:srgbClr val="4E020C"/>
                </a:solidFill>
              </a:rPr>
              <a:t> SM</a:t>
            </a:r>
            <a:endParaRPr lang="en-US" sz="1600" b="1" dirty="0" smtClean="0">
              <a:solidFill>
                <a:srgbClr val="4E020C"/>
              </a:solidFill>
            </a:endParaRPr>
          </a:p>
          <a:p>
            <a:r>
              <a:rPr lang="en-US" sz="1600" b="1" dirty="0" err="1" smtClean="0">
                <a:solidFill>
                  <a:srgbClr val="000090"/>
                </a:solidFill>
              </a:rPr>
              <a:t>V</a:t>
            </a:r>
            <a:r>
              <a:rPr lang="en-US" sz="1600" b="1" dirty="0" err="1" smtClean="0">
                <a:solidFill>
                  <a:srgbClr val="000090"/>
                </a:solidFill>
              </a:rPr>
              <a:t>šetko</a:t>
            </a:r>
            <a:r>
              <a:rPr lang="en-US" sz="1600" b="1" dirty="0" smtClean="0">
                <a:solidFill>
                  <a:srgbClr val="000090"/>
                </a:solidFill>
              </a:rPr>
              <a:t> </a:t>
            </a:r>
            <a:r>
              <a:rPr lang="en-US" sz="1600" b="1" dirty="0" err="1" smtClean="0">
                <a:solidFill>
                  <a:srgbClr val="000090"/>
                </a:solidFill>
              </a:rPr>
              <a:t>ukazuje</a:t>
            </a:r>
            <a:r>
              <a:rPr lang="en-US" sz="1600" b="1" dirty="0" smtClean="0">
                <a:solidFill>
                  <a:srgbClr val="000090"/>
                </a:solidFill>
              </a:rPr>
              <a:t> </a:t>
            </a:r>
            <a:r>
              <a:rPr lang="en-US" sz="1600" b="1" dirty="0" err="1" smtClean="0">
                <a:solidFill>
                  <a:srgbClr val="000090"/>
                </a:solidFill>
              </a:rPr>
              <a:t>že</a:t>
            </a:r>
            <a:r>
              <a:rPr lang="en-US" sz="1600" b="1" dirty="0" smtClean="0">
                <a:solidFill>
                  <a:srgbClr val="000090"/>
                </a:solidFill>
              </a:rPr>
              <a:t> </a:t>
            </a:r>
            <a:r>
              <a:rPr lang="en-US" sz="1600" b="1" dirty="0" err="1" smtClean="0">
                <a:solidFill>
                  <a:srgbClr val="000090"/>
                </a:solidFill>
              </a:rPr>
              <a:t>sa</a:t>
            </a:r>
            <a:r>
              <a:rPr lang="en-US" sz="1600" b="1" dirty="0" smtClean="0">
                <a:solidFill>
                  <a:srgbClr val="000090"/>
                </a:solidFill>
              </a:rPr>
              <a:t> </a:t>
            </a:r>
            <a:r>
              <a:rPr lang="en-US" sz="1600" b="1" dirty="0" err="1" smtClean="0">
                <a:solidFill>
                  <a:srgbClr val="000090"/>
                </a:solidFill>
              </a:rPr>
              <a:t>jedná</a:t>
            </a:r>
            <a:r>
              <a:rPr lang="en-US" sz="1600" b="1" dirty="0" smtClean="0">
                <a:solidFill>
                  <a:srgbClr val="000090"/>
                </a:solidFill>
              </a:rPr>
              <a:t> </a:t>
            </a:r>
            <a:r>
              <a:rPr lang="en-US" sz="1600" b="1" dirty="0" err="1" smtClean="0">
                <a:solidFill>
                  <a:srgbClr val="000090"/>
                </a:solidFill>
              </a:rPr>
              <a:t>o</a:t>
            </a:r>
            <a:r>
              <a:rPr lang="en-US" sz="1600" b="1" dirty="0" smtClean="0">
                <a:solidFill>
                  <a:srgbClr val="000090"/>
                </a:solidFill>
              </a:rPr>
              <a:t> (SM) </a:t>
            </a:r>
            <a:r>
              <a:rPr lang="en-US" sz="1600" b="1" dirty="0" err="1" smtClean="0">
                <a:solidFill>
                  <a:srgbClr val="000090"/>
                </a:solidFill>
              </a:rPr>
              <a:t>Higgsov</a:t>
            </a:r>
            <a:r>
              <a:rPr lang="en-US" sz="1600" b="1" dirty="0" smtClean="0">
                <a:solidFill>
                  <a:srgbClr val="000090"/>
                </a:solidFill>
              </a:rPr>
              <a:t> </a:t>
            </a:r>
            <a:r>
              <a:rPr lang="en-US" sz="1600" b="1" dirty="0" err="1" smtClean="0">
                <a:solidFill>
                  <a:srgbClr val="000090"/>
                </a:solidFill>
              </a:rPr>
              <a:t>bozón</a:t>
            </a:r>
            <a:r>
              <a:rPr lang="en-US" sz="1600" b="1" dirty="0" smtClean="0">
                <a:solidFill>
                  <a:srgbClr val="000090"/>
                </a:solidFill>
              </a:rPr>
              <a:t>!</a:t>
            </a:r>
            <a:endParaRPr lang="en-US" sz="1600" b="1" dirty="0">
              <a:solidFill>
                <a:srgbClr val="000090"/>
              </a:solidFill>
            </a:endParaRPr>
          </a:p>
        </p:txBody>
      </p:sp>
      <p:sp>
        <p:nvSpPr>
          <p:cNvPr id="9" name="TextBox 8"/>
          <p:cNvSpPr txBox="1"/>
          <p:nvPr/>
        </p:nvSpPr>
        <p:spPr>
          <a:xfrm>
            <a:off x="669039" y="1360826"/>
            <a:ext cx="1156643" cy="523220"/>
          </a:xfrm>
          <a:prstGeom prst="rect">
            <a:avLst/>
          </a:prstGeom>
          <a:noFill/>
        </p:spPr>
        <p:txBody>
          <a:bodyPr wrap="square" rtlCol="0">
            <a:spAutoFit/>
          </a:bodyPr>
          <a:lstStyle/>
          <a:p>
            <a:r>
              <a:rPr lang="en-US" sz="1400" dirty="0" smtClean="0">
                <a:solidFill>
                  <a:srgbClr val="4E020C"/>
                </a:solidFill>
              </a:rPr>
              <a:t>Spin-</a:t>
            </a:r>
            <a:r>
              <a:rPr lang="en-US" sz="1400" dirty="0" err="1" smtClean="0">
                <a:solidFill>
                  <a:srgbClr val="4E020C"/>
                </a:solidFill>
              </a:rPr>
              <a:t>Parität</a:t>
            </a:r>
            <a:r>
              <a:rPr lang="en-US" sz="1400" dirty="0" smtClean="0">
                <a:solidFill>
                  <a:srgbClr val="4E020C"/>
                </a:solidFill>
              </a:rPr>
              <a:t> </a:t>
            </a:r>
            <a:r>
              <a:rPr lang="en-US" sz="1400" dirty="0" err="1" smtClean="0">
                <a:solidFill>
                  <a:srgbClr val="4E020C"/>
                </a:solidFill>
              </a:rPr>
              <a:t>Hypothesen</a:t>
            </a:r>
            <a:endParaRPr lang="en-US" sz="1400" dirty="0">
              <a:solidFill>
                <a:srgbClr val="4E020C"/>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11" name="Picture 10" descr="SUSY_quadratic_divergences_SUSY.tif"/>
          <p:cNvPicPr>
            <a:picLocks noChangeAspect="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4987637" y="2784433"/>
            <a:ext cx="2513090" cy="495095"/>
          </a:xfrm>
          <a:prstGeom prst="rect">
            <a:avLst/>
          </a:prstGeom>
          <a:noFill/>
          <a:ln>
            <a:noFill/>
          </a:ln>
        </p:spPr>
      </p:pic>
      <p:sp>
        <p:nvSpPr>
          <p:cNvPr id="2" name="Title 1"/>
          <p:cNvSpPr>
            <a:spLocks noGrp="1"/>
          </p:cNvSpPr>
          <p:nvPr>
            <p:ph type="title"/>
          </p:nvPr>
        </p:nvSpPr>
        <p:spPr/>
        <p:txBody>
          <a:bodyPr>
            <a:normAutofit/>
          </a:bodyPr>
          <a:lstStyle/>
          <a:p>
            <a:r>
              <a:rPr lang="en-US" dirty="0" smtClean="0"/>
              <a:t>Problem</a:t>
            </a:r>
            <a:endParaRPr lang="en-US" dirty="0"/>
          </a:p>
        </p:txBody>
      </p:sp>
      <p:sp>
        <p:nvSpPr>
          <p:cNvPr id="4" name="Text Placeholder 3"/>
          <p:cNvSpPr>
            <a:spLocks noGrp="1"/>
          </p:cNvSpPr>
          <p:nvPr>
            <p:ph type="body" sz="half" idx="4294967295"/>
          </p:nvPr>
        </p:nvSpPr>
        <p:spPr>
          <a:xfrm>
            <a:off x="0" y="3200400"/>
            <a:ext cx="8229600" cy="3276600"/>
          </a:xfrm>
        </p:spPr>
        <p:txBody>
          <a:bodyPr/>
          <a:lstStyle/>
          <a:p>
            <a:r>
              <a:rPr lang="en-US" dirty="0" err="1" smtClean="0"/>
              <a:t>Hmotnos</a:t>
            </a:r>
            <a:r>
              <a:rPr lang="en-US" dirty="0" err="1" smtClean="0"/>
              <a:t>ť</a:t>
            </a:r>
            <a:r>
              <a:rPr lang="en-US" dirty="0" smtClean="0"/>
              <a:t> </a:t>
            </a:r>
            <a:r>
              <a:rPr lang="en-US" dirty="0" err="1" smtClean="0"/>
              <a:t>Higgsovho</a:t>
            </a:r>
            <a:r>
              <a:rPr lang="en-US" dirty="0" smtClean="0"/>
              <a:t> </a:t>
            </a:r>
            <a:r>
              <a:rPr lang="en-US" dirty="0" err="1" smtClean="0"/>
              <a:t>boz</a:t>
            </a:r>
            <a:r>
              <a:rPr lang="en-US" dirty="0" err="1" smtClean="0"/>
              <a:t>ónu</a:t>
            </a:r>
            <a:r>
              <a:rPr lang="en-US" dirty="0" smtClean="0"/>
              <a:t>:                               </a:t>
            </a:r>
          </a:p>
          <a:p>
            <a:pPr lvl="1"/>
            <a:r>
              <a:rPr lang="en-US" dirty="0" err="1" smtClean="0"/>
              <a:t>Virtu</a:t>
            </a:r>
            <a:r>
              <a:rPr lang="en-US" dirty="0" err="1" smtClean="0"/>
              <a:t>álne</a:t>
            </a:r>
            <a:r>
              <a:rPr lang="en-US" dirty="0" smtClean="0"/>
              <a:t> </a:t>
            </a:r>
            <a:r>
              <a:rPr lang="en-US" dirty="0" err="1" smtClean="0"/>
              <a:t>častice</a:t>
            </a:r>
            <a:r>
              <a:rPr lang="en-US" dirty="0" smtClean="0"/>
              <a:t> </a:t>
            </a:r>
            <a:r>
              <a:rPr lang="en-US" dirty="0" err="1" smtClean="0"/>
              <a:t>prispievajú</a:t>
            </a:r>
            <a:r>
              <a:rPr lang="en-US" dirty="0" smtClean="0"/>
              <a:t> </a:t>
            </a:r>
            <a:r>
              <a:rPr lang="en-US" dirty="0" err="1" smtClean="0"/>
              <a:t>k</a:t>
            </a:r>
            <a:r>
              <a:rPr lang="en-US" dirty="0" smtClean="0"/>
              <a:t> </a:t>
            </a:r>
            <a:r>
              <a:rPr lang="en-US" dirty="0" err="1" smtClean="0"/>
              <a:t>pozorovanej</a:t>
            </a:r>
            <a:r>
              <a:rPr lang="en-US" dirty="0" smtClean="0"/>
              <a:t> </a:t>
            </a:r>
            <a:r>
              <a:rPr lang="en-US" dirty="0" err="1" smtClean="0"/>
              <a:t>hmotnosti</a:t>
            </a:r>
            <a:r>
              <a:rPr lang="en-US" dirty="0" smtClean="0"/>
              <a:t> </a:t>
            </a:r>
            <a:r>
              <a:rPr lang="en-US" dirty="0" err="1" smtClean="0"/>
              <a:t>Higgsovho</a:t>
            </a:r>
            <a:r>
              <a:rPr lang="en-US" dirty="0" smtClean="0"/>
              <a:t> </a:t>
            </a:r>
            <a:r>
              <a:rPr lang="en-US" dirty="0" err="1" smtClean="0"/>
              <a:t>bozónu</a:t>
            </a:r>
            <a:r>
              <a:rPr lang="en-US" dirty="0" smtClean="0"/>
              <a:t> </a:t>
            </a:r>
            <a:r>
              <a:rPr lang="en-US" dirty="0" err="1" smtClean="0"/>
              <a:t>obrovskými</a:t>
            </a:r>
            <a:r>
              <a:rPr lang="en-US" dirty="0" smtClean="0"/>
              <a:t> </a:t>
            </a:r>
            <a:r>
              <a:rPr lang="en-US" dirty="0" err="1" smtClean="0"/>
              <a:t>korektúrami</a:t>
            </a:r>
            <a:r>
              <a:rPr lang="en-US" dirty="0" smtClean="0"/>
              <a:t>.</a:t>
            </a:r>
            <a:endParaRPr lang="en-US" dirty="0"/>
          </a:p>
          <a:p>
            <a:pPr lvl="2"/>
            <a:r>
              <a:rPr lang="en-US" dirty="0" err="1" smtClean="0">
                <a:sym typeface="Symbol"/>
              </a:rPr>
              <a:t></a:t>
            </a:r>
            <a:r>
              <a:rPr lang="en-US" dirty="0" smtClean="0">
                <a:sym typeface="Symbol"/>
              </a:rPr>
              <a:t> </a:t>
            </a:r>
            <a:r>
              <a:rPr lang="en-US" dirty="0" err="1" smtClean="0">
                <a:sym typeface="Symbol"/>
              </a:rPr>
              <a:t>m</a:t>
            </a:r>
            <a:r>
              <a:rPr lang="en-US" dirty="0" err="1" smtClean="0">
                <a:sym typeface="Symbol"/>
              </a:rPr>
              <a:t>ôže</a:t>
            </a:r>
            <a:r>
              <a:rPr lang="en-US" dirty="0" smtClean="0">
                <a:sym typeface="Symbol"/>
              </a:rPr>
              <a:t> </a:t>
            </a:r>
            <a:r>
              <a:rPr lang="en-US" dirty="0" err="1" smtClean="0">
                <a:sym typeface="Symbol"/>
              </a:rPr>
              <a:t>byť</a:t>
            </a:r>
            <a:r>
              <a:rPr lang="en-US" dirty="0" smtClean="0">
                <a:sym typeface="Symbol"/>
              </a:rPr>
              <a:t> </a:t>
            </a:r>
            <a:r>
              <a:rPr lang="en-US" dirty="0">
                <a:sym typeface="Symbol"/>
              </a:rPr>
              <a:t>10</a:t>
            </a:r>
            <a:r>
              <a:rPr lang="en-US" baseline="30000" dirty="0">
                <a:sym typeface="Symbol"/>
              </a:rPr>
              <a:t>19</a:t>
            </a:r>
            <a:r>
              <a:rPr lang="en-US" dirty="0" smtClean="0">
                <a:sym typeface="Symbol"/>
              </a:rPr>
              <a:t> </a:t>
            </a:r>
            <a:r>
              <a:rPr lang="en-US" dirty="0" err="1" smtClean="0">
                <a:sym typeface="Symbol"/>
              </a:rPr>
              <a:t>kr</a:t>
            </a:r>
            <a:r>
              <a:rPr lang="en-US" dirty="0" err="1" smtClean="0">
                <a:sym typeface="Symbol"/>
              </a:rPr>
              <a:t>át</a:t>
            </a:r>
            <a:r>
              <a:rPr lang="en-US" dirty="0" smtClean="0">
                <a:sym typeface="Symbol"/>
              </a:rPr>
              <a:t> </a:t>
            </a:r>
            <a:r>
              <a:rPr lang="en-US" dirty="0" err="1" smtClean="0">
                <a:sym typeface="Symbol"/>
              </a:rPr>
              <a:t>hmotnosť</a:t>
            </a:r>
            <a:r>
              <a:rPr lang="en-US" dirty="0" smtClean="0">
                <a:sym typeface="Symbol"/>
              </a:rPr>
              <a:t> </a:t>
            </a:r>
            <a:r>
              <a:rPr lang="en-US" dirty="0" err="1" smtClean="0">
                <a:sym typeface="Symbol"/>
              </a:rPr>
              <a:t>protónu</a:t>
            </a:r>
            <a:r>
              <a:rPr lang="en-US" dirty="0" smtClean="0">
                <a:sym typeface="Symbol"/>
              </a:rPr>
              <a:t> </a:t>
            </a:r>
            <a:r>
              <a:rPr lang="en-US" dirty="0" smtClean="0">
                <a:sym typeface="Symbol"/>
              </a:rPr>
              <a:t>(Planck </a:t>
            </a:r>
            <a:r>
              <a:rPr lang="en-US" dirty="0" smtClean="0">
                <a:sym typeface="Symbol"/>
              </a:rPr>
              <a:t>scale)</a:t>
            </a:r>
            <a:endParaRPr lang="en-US" dirty="0" smtClean="0">
              <a:sym typeface="Symbol"/>
            </a:endParaRPr>
          </a:p>
          <a:p>
            <a:pPr lvl="1"/>
            <a:r>
              <a:rPr lang="en-US" dirty="0" smtClean="0">
                <a:sym typeface="Symbol"/>
              </a:rPr>
              <a:t>To je </a:t>
            </a:r>
            <a:r>
              <a:rPr lang="en-US" dirty="0" err="1" smtClean="0">
                <a:sym typeface="Symbol"/>
              </a:rPr>
              <a:t>ve</a:t>
            </a:r>
            <a:r>
              <a:rPr lang="en-US" dirty="0" err="1" smtClean="0">
                <a:sym typeface="Symbol"/>
              </a:rPr>
              <a:t>ľký</a:t>
            </a:r>
            <a:r>
              <a:rPr lang="en-US" dirty="0" smtClean="0">
                <a:sym typeface="Symbol"/>
              </a:rPr>
              <a:t> </a:t>
            </a:r>
            <a:r>
              <a:rPr lang="en-US" dirty="0" err="1" smtClean="0">
                <a:sym typeface="Symbol"/>
              </a:rPr>
              <a:t>problém</a:t>
            </a:r>
            <a:endParaRPr lang="en-US" dirty="0" smtClean="0">
              <a:sym typeface="Symbol"/>
            </a:endParaRPr>
          </a:p>
          <a:p>
            <a:pPr lvl="2"/>
            <a:r>
              <a:rPr lang="en-US" dirty="0" smtClean="0">
                <a:sym typeface="Symbol"/>
              </a:rPr>
              <a:t>A.K.A. Hierarchy </a:t>
            </a:r>
            <a:r>
              <a:rPr lang="en-US" dirty="0" smtClean="0">
                <a:sym typeface="Symbol"/>
              </a:rPr>
              <a:t>problem</a:t>
            </a:r>
            <a:endParaRPr lang="en-US" dirty="0" smtClean="0">
              <a:sym typeface="Symbol"/>
            </a:endParaRPr>
          </a:p>
          <a:p>
            <a:pPr lvl="1"/>
            <a:r>
              <a:rPr lang="en-US" dirty="0" err="1" smtClean="0">
                <a:sym typeface="Symbol"/>
              </a:rPr>
              <a:t>Nie</a:t>
            </a:r>
            <a:r>
              <a:rPr lang="en-US" dirty="0" err="1" smtClean="0">
                <a:sym typeface="Symbol"/>
              </a:rPr>
              <a:t>čo</a:t>
            </a:r>
            <a:r>
              <a:rPr lang="en-US" dirty="0" smtClean="0">
                <a:sym typeface="Symbol"/>
              </a:rPr>
              <a:t> </a:t>
            </a:r>
            <a:r>
              <a:rPr lang="en-US" dirty="0" err="1" smtClean="0">
                <a:sym typeface="Symbol"/>
              </a:rPr>
              <a:t>musí</a:t>
            </a:r>
            <a:r>
              <a:rPr lang="en-US" dirty="0" smtClean="0">
                <a:sym typeface="Symbol"/>
              </a:rPr>
              <a:t> </a:t>
            </a:r>
            <a:r>
              <a:rPr lang="en-US" dirty="0" err="1" smtClean="0">
                <a:sym typeface="Symbol"/>
              </a:rPr>
              <a:t>vykrátiť</a:t>
            </a:r>
            <a:r>
              <a:rPr lang="en-US" dirty="0" smtClean="0">
                <a:sym typeface="Symbol"/>
              </a:rPr>
              <a:t> </a:t>
            </a:r>
            <a:r>
              <a:rPr lang="en-US" dirty="0" err="1" smtClean="0">
                <a:sym typeface="Symbol"/>
              </a:rPr>
              <a:t>tieto</a:t>
            </a:r>
            <a:r>
              <a:rPr lang="en-US" dirty="0" smtClean="0">
                <a:sym typeface="Symbol"/>
              </a:rPr>
              <a:t> </a:t>
            </a:r>
            <a:r>
              <a:rPr lang="en-US" dirty="0" err="1" smtClean="0">
                <a:sym typeface="Symbol"/>
              </a:rPr>
              <a:t>príspevky</a:t>
            </a:r>
            <a:r>
              <a:rPr lang="en-US" dirty="0" smtClean="0">
                <a:sym typeface="Symbol"/>
              </a:rPr>
              <a:t>!</a:t>
            </a:r>
            <a:endParaRPr lang="en-US" dirty="0" smtClean="0"/>
          </a:p>
        </p:txBody>
      </p:sp>
      <p:cxnSp>
        <p:nvCxnSpPr>
          <p:cNvPr id="15" name="Straight Arrow Connector 14"/>
          <p:cNvCxnSpPr/>
          <p:nvPr/>
        </p:nvCxnSpPr>
        <p:spPr bwMode="auto">
          <a:xfrm flipV="1">
            <a:off x="6632541" y="3212976"/>
            <a:ext cx="531751" cy="601212"/>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pic>
        <p:nvPicPr>
          <p:cNvPr id="8" name="Content Placeholder 5" descr="SUSY_quadratic_divergences.tif"/>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93348" y="1008529"/>
            <a:ext cx="3373857" cy="148863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Rie</a:t>
            </a:r>
            <a:r>
              <a:rPr lang="en-US" dirty="0" err="1" smtClean="0"/>
              <a:t>šenie</a:t>
            </a:r>
            <a:r>
              <a:rPr lang="en-US" dirty="0" smtClean="0"/>
              <a:t>: </a:t>
            </a:r>
            <a:r>
              <a:rPr lang="en-US" dirty="0" err="1" smtClean="0"/>
              <a:t>partnerské</a:t>
            </a:r>
            <a:r>
              <a:rPr lang="en-US" dirty="0" smtClean="0"/>
              <a:t> </a:t>
            </a:r>
            <a:r>
              <a:rPr lang="en-US" dirty="0" err="1" smtClean="0"/>
              <a:t>častice</a:t>
            </a:r>
            <a:endParaRPr lang="en-US" dirty="0"/>
          </a:p>
        </p:txBody>
      </p:sp>
      <p:sp>
        <p:nvSpPr>
          <p:cNvPr id="4" name="Text Placeholder 3"/>
          <p:cNvSpPr>
            <a:spLocks noGrp="1"/>
          </p:cNvSpPr>
          <p:nvPr>
            <p:ph type="body" sz="half" idx="4294967295"/>
          </p:nvPr>
        </p:nvSpPr>
        <p:spPr>
          <a:xfrm>
            <a:off x="0" y="1858963"/>
            <a:ext cx="8229600" cy="3514253"/>
          </a:xfrm>
        </p:spPr>
        <p:txBody>
          <a:bodyPr>
            <a:normAutofit fontScale="92500" lnSpcReduction="10000"/>
          </a:bodyPr>
          <a:lstStyle/>
          <a:p>
            <a:endParaRPr lang="en-US" dirty="0" smtClean="0"/>
          </a:p>
          <a:p>
            <a:endParaRPr lang="en-US" dirty="0" smtClean="0"/>
          </a:p>
          <a:p>
            <a:r>
              <a:rPr lang="en-US" dirty="0" smtClean="0">
                <a:solidFill>
                  <a:schemeClr val="bg1"/>
                </a:solidFill>
              </a:rPr>
              <a:t>Partner particles fix this:</a:t>
            </a:r>
          </a:p>
          <a:p>
            <a:pPr lvl="1"/>
            <a:r>
              <a:rPr lang="en-US" dirty="0" smtClean="0">
                <a:solidFill>
                  <a:schemeClr val="bg1"/>
                </a:solidFill>
              </a:rPr>
              <a:t>Need same coupling </a:t>
            </a:r>
            <a:r>
              <a:rPr lang="en-US" dirty="0" smtClean="0">
                <a:solidFill>
                  <a:schemeClr val="bg1"/>
                </a:solidFill>
                <a:sym typeface="Symbol"/>
              </a:rPr>
              <a:t></a:t>
            </a:r>
          </a:p>
          <a:p>
            <a:pPr lvl="1"/>
            <a:r>
              <a:rPr lang="en-US" dirty="0" smtClean="0">
                <a:solidFill>
                  <a:schemeClr val="bg1"/>
                </a:solidFill>
                <a:sym typeface="Symbol"/>
              </a:rPr>
              <a:t>Need partners to have roughly similar masses</a:t>
            </a:r>
            <a:endParaRPr lang="en-US" dirty="0" smtClean="0">
              <a:solidFill>
                <a:schemeClr val="bg1"/>
              </a:solidFill>
              <a:sym typeface="Symbol"/>
            </a:endParaRPr>
          </a:p>
          <a:p>
            <a:pPr lvl="1"/>
            <a:r>
              <a:rPr lang="en-US" dirty="0" err="1" smtClean="0">
                <a:sym typeface="Symbol"/>
              </a:rPr>
              <a:t>Zost</a:t>
            </a:r>
            <a:r>
              <a:rPr lang="en-US" dirty="0" err="1" smtClean="0">
                <a:sym typeface="Symbol"/>
              </a:rPr>
              <a:t>ávajúce</a:t>
            </a:r>
            <a:r>
              <a:rPr lang="en-US" dirty="0" smtClean="0">
                <a:sym typeface="Symbol"/>
              </a:rPr>
              <a:t> </a:t>
            </a:r>
            <a:r>
              <a:rPr lang="en-US" dirty="0" err="1" smtClean="0">
                <a:sym typeface="Symbol"/>
              </a:rPr>
              <a:t>členy</a:t>
            </a:r>
            <a:r>
              <a:rPr lang="en-US" dirty="0" smtClean="0">
                <a:sym typeface="Symbol"/>
              </a:rPr>
              <a:t> </a:t>
            </a:r>
            <a:r>
              <a:rPr lang="en-US" dirty="0" err="1" smtClean="0">
                <a:sym typeface="Symbol"/>
              </a:rPr>
              <a:t>sú</a:t>
            </a:r>
            <a:r>
              <a:rPr lang="en-US" dirty="0" smtClean="0">
                <a:sym typeface="Symbol"/>
              </a:rPr>
              <a:t> </a:t>
            </a:r>
            <a:r>
              <a:rPr lang="en-US" dirty="0" err="1" smtClean="0">
                <a:sym typeface="Symbol"/>
              </a:rPr>
              <a:t>oveľa</a:t>
            </a:r>
            <a:r>
              <a:rPr lang="en-US" dirty="0" smtClean="0">
                <a:sym typeface="Symbol"/>
              </a:rPr>
              <a:t> </a:t>
            </a:r>
            <a:r>
              <a:rPr lang="en-US" dirty="0" err="1" smtClean="0">
                <a:sym typeface="Symbol"/>
              </a:rPr>
              <a:t>menšie</a:t>
            </a:r>
            <a:endParaRPr lang="en-US" dirty="0" smtClean="0">
              <a:sym typeface="Symbol"/>
            </a:endParaRPr>
          </a:p>
          <a:p>
            <a:pPr lvl="1"/>
            <a:r>
              <a:rPr lang="en-US" dirty="0" smtClean="0">
                <a:sym typeface="Symbol"/>
              </a:rPr>
              <a:t>Ale </a:t>
            </a:r>
            <a:r>
              <a:rPr lang="en-US" dirty="0" err="1" smtClean="0">
                <a:sym typeface="Symbol"/>
              </a:rPr>
              <a:t>zodpovedaj</a:t>
            </a:r>
            <a:r>
              <a:rPr lang="en-US" dirty="0" err="1" smtClean="0">
                <a:sym typeface="Symbol"/>
              </a:rPr>
              <a:t>úce</a:t>
            </a:r>
            <a:r>
              <a:rPr lang="en-US" dirty="0" smtClean="0">
                <a:sym typeface="Symbol"/>
              </a:rPr>
              <a:t> </a:t>
            </a:r>
            <a:r>
              <a:rPr lang="en-US" dirty="0" err="1" smtClean="0">
                <a:sym typeface="Symbol"/>
              </a:rPr>
              <a:t>nové</a:t>
            </a:r>
            <a:r>
              <a:rPr lang="en-US" dirty="0" smtClean="0">
                <a:sym typeface="Symbol"/>
              </a:rPr>
              <a:t> </a:t>
            </a:r>
            <a:r>
              <a:rPr lang="en-US" dirty="0" err="1" smtClean="0">
                <a:sym typeface="Symbol"/>
              </a:rPr>
              <a:t>častice</a:t>
            </a:r>
            <a:r>
              <a:rPr lang="en-US" dirty="0" smtClean="0">
                <a:sym typeface="Symbol"/>
              </a:rPr>
              <a:t> </a:t>
            </a:r>
            <a:r>
              <a:rPr lang="en-US" dirty="0" err="1" smtClean="0">
                <a:sym typeface="Symbol"/>
              </a:rPr>
              <a:t>nesmú</a:t>
            </a:r>
            <a:r>
              <a:rPr lang="en-US" dirty="0" smtClean="0">
                <a:sym typeface="Symbol"/>
              </a:rPr>
              <a:t> </a:t>
            </a:r>
            <a:r>
              <a:rPr lang="en-US" dirty="0" err="1" smtClean="0">
                <a:sym typeface="Symbol"/>
              </a:rPr>
              <a:t>byť</a:t>
            </a:r>
            <a:r>
              <a:rPr lang="en-US" dirty="0" smtClean="0">
                <a:sym typeface="Symbol"/>
              </a:rPr>
              <a:t> </a:t>
            </a:r>
            <a:r>
              <a:rPr lang="en-US" dirty="0" err="1" smtClean="0">
                <a:sym typeface="Symbol"/>
              </a:rPr>
              <a:t>veľmi</a:t>
            </a:r>
            <a:r>
              <a:rPr lang="en-US" dirty="0" smtClean="0">
                <a:sym typeface="Symbol"/>
              </a:rPr>
              <a:t> </a:t>
            </a:r>
            <a:r>
              <a:rPr lang="en-US" dirty="0" err="1" smtClean="0">
                <a:sym typeface="Symbol"/>
              </a:rPr>
              <a:t>ťažké</a:t>
            </a:r>
            <a:endParaRPr lang="en-US" dirty="0" smtClean="0">
              <a:sym typeface="Symbol"/>
            </a:endParaRPr>
          </a:p>
          <a:p>
            <a:pPr lvl="1"/>
            <a:r>
              <a:rPr lang="en-US" dirty="0" err="1" smtClean="0">
                <a:sym typeface="Symbol"/>
              </a:rPr>
              <a:t>V</a:t>
            </a:r>
            <a:r>
              <a:rPr lang="en-US" dirty="0" err="1" smtClean="0">
                <a:sym typeface="Symbol"/>
              </a:rPr>
              <a:t>šetko</a:t>
            </a:r>
            <a:r>
              <a:rPr lang="en-US" dirty="0" smtClean="0">
                <a:sym typeface="Symbol"/>
              </a:rPr>
              <a:t> </a:t>
            </a:r>
            <a:r>
              <a:rPr lang="en-US" dirty="0" err="1" smtClean="0">
                <a:sym typeface="Symbol"/>
              </a:rPr>
              <a:t>nasvedčuje</a:t>
            </a:r>
            <a:r>
              <a:rPr lang="en-US" dirty="0" smtClean="0">
                <a:sym typeface="Symbol"/>
              </a:rPr>
              <a:t> </a:t>
            </a:r>
            <a:r>
              <a:rPr lang="en-US" dirty="0" err="1" smtClean="0">
                <a:sym typeface="Symbol"/>
              </a:rPr>
              <a:t>tomu</a:t>
            </a:r>
            <a:r>
              <a:rPr lang="en-US" dirty="0" smtClean="0">
                <a:sym typeface="Symbol"/>
              </a:rPr>
              <a:t>, </a:t>
            </a:r>
            <a:r>
              <a:rPr lang="en-US" dirty="0" err="1" smtClean="0">
                <a:sym typeface="Symbol"/>
              </a:rPr>
              <a:t>že</a:t>
            </a:r>
            <a:r>
              <a:rPr lang="en-US" dirty="0" smtClean="0">
                <a:sym typeface="Symbol"/>
              </a:rPr>
              <a:t> by </a:t>
            </a:r>
            <a:r>
              <a:rPr lang="en-US" dirty="0" err="1" smtClean="0">
                <a:sym typeface="Symbol"/>
              </a:rPr>
              <a:t>sme</a:t>
            </a:r>
            <a:r>
              <a:rPr lang="en-US" dirty="0" smtClean="0">
                <a:sym typeface="Symbol"/>
              </a:rPr>
              <a:t> </a:t>
            </a:r>
            <a:r>
              <a:rPr lang="en-US" dirty="0" err="1" smtClean="0">
                <a:sym typeface="Symbol"/>
              </a:rPr>
              <a:t>ďalšie</a:t>
            </a:r>
            <a:r>
              <a:rPr lang="en-US" dirty="0" smtClean="0">
                <a:sym typeface="Symbol"/>
              </a:rPr>
              <a:t> </a:t>
            </a:r>
            <a:r>
              <a:rPr lang="en-US" dirty="0" err="1" smtClean="0">
                <a:sym typeface="Symbol"/>
              </a:rPr>
              <a:t>nové</a:t>
            </a:r>
            <a:r>
              <a:rPr lang="en-US" dirty="0" smtClean="0">
                <a:sym typeface="Symbol"/>
              </a:rPr>
              <a:t> </a:t>
            </a:r>
            <a:r>
              <a:rPr lang="en-US" dirty="0" err="1" smtClean="0">
                <a:sym typeface="Symbol"/>
              </a:rPr>
              <a:t>častice</a:t>
            </a:r>
            <a:r>
              <a:rPr lang="en-US" dirty="0" smtClean="0">
                <a:sym typeface="Symbol"/>
              </a:rPr>
              <a:t> by </a:t>
            </a:r>
            <a:r>
              <a:rPr lang="en-US" dirty="0" err="1" smtClean="0">
                <a:sym typeface="Symbol"/>
              </a:rPr>
              <a:t>mali</a:t>
            </a:r>
            <a:r>
              <a:rPr lang="en-US" dirty="0" smtClean="0">
                <a:sym typeface="Symbol"/>
              </a:rPr>
              <a:t> </a:t>
            </a:r>
            <a:r>
              <a:rPr lang="en-US" dirty="0" err="1" smtClean="0">
                <a:sym typeface="Symbol"/>
              </a:rPr>
              <a:t>byť</a:t>
            </a:r>
            <a:r>
              <a:rPr lang="en-US" dirty="0" smtClean="0">
                <a:sym typeface="Symbol"/>
              </a:rPr>
              <a:t> </a:t>
            </a:r>
            <a:r>
              <a:rPr lang="en-US" dirty="0" err="1" smtClean="0">
                <a:sym typeface="Symbol"/>
              </a:rPr>
              <a:t>v</a:t>
            </a:r>
            <a:r>
              <a:rPr lang="en-US" dirty="0" smtClean="0">
                <a:sym typeface="Symbol"/>
              </a:rPr>
              <a:t> </a:t>
            </a:r>
            <a:r>
              <a:rPr lang="en-US" dirty="0" err="1" smtClean="0">
                <a:sym typeface="Symbol"/>
              </a:rPr>
              <a:t>dosahu</a:t>
            </a:r>
            <a:r>
              <a:rPr lang="en-US" dirty="0" smtClean="0">
                <a:sym typeface="Symbol"/>
              </a:rPr>
              <a:t> LHC</a:t>
            </a:r>
            <a:r>
              <a:rPr lang="en-US" dirty="0" smtClean="0">
                <a:sym typeface="Symbol"/>
              </a:rPr>
              <a:t>?</a:t>
            </a:r>
            <a:endParaRPr lang="en-US" dirty="0" smtClean="0">
              <a:sym typeface="Symbol"/>
            </a:endParaRPr>
          </a:p>
        </p:txBody>
      </p:sp>
      <p:pic>
        <p:nvPicPr>
          <p:cNvPr id="8" name="Picture 7" descr="SUSY_quadratic_divergences_SUSY.tif"/>
          <p:cNvPicPr>
            <a:picLocks noChangeAspect="1"/>
          </p:cNvPicPr>
          <p:nvPr/>
        </p:nvPicPr>
        <p:blipFill rotWithShape="1">
          <a:blip r:embed="rId3" cstate="print"/>
          <a:srcRect b="49792"/>
          <a:stretch/>
        </p:blipFill>
        <p:spPr>
          <a:xfrm>
            <a:off x="4987636" y="2784420"/>
            <a:ext cx="4046153" cy="493960"/>
          </a:xfrm>
          <a:prstGeom prst="rect">
            <a:avLst/>
          </a:prstGeom>
          <a:noFill/>
          <a:ln>
            <a:noFill/>
          </a:ln>
        </p:spPr>
      </p:pic>
      <p:cxnSp>
        <p:nvCxnSpPr>
          <p:cNvPr id="17" name="Straight Arrow Connector 16"/>
          <p:cNvCxnSpPr/>
          <p:nvPr/>
        </p:nvCxnSpPr>
        <p:spPr bwMode="auto">
          <a:xfrm rot="16200000" flipH="1">
            <a:off x="7304085" y="2525793"/>
            <a:ext cx="487135" cy="7651"/>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20" name="TextBox 19"/>
          <p:cNvSpPr txBox="1"/>
          <p:nvPr/>
        </p:nvSpPr>
        <p:spPr>
          <a:xfrm>
            <a:off x="6510421" y="1864586"/>
            <a:ext cx="2473157" cy="421414"/>
          </a:xfrm>
          <a:prstGeom prst="rect">
            <a:avLst/>
          </a:prstGeom>
          <a:noFill/>
        </p:spPr>
        <p:txBody>
          <a:bodyPr wrap="square" lIns="82058" tIns="41029" rIns="82058" bIns="41029" rtlCol="0">
            <a:spAutoFit/>
          </a:bodyPr>
          <a:lstStyle/>
          <a:p>
            <a:pPr defTabSz="914400" fontAlgn="auto">
              <a:spcBef>
                <a:spcPts val="0"/>
              </a:spcBef>
              <a:spcAft>
                <a:spcPts val="0"/>
              </a:spcAft>
            </a:pPr>
            <a:r>
              <a:rPr lang="en-US" sz="2200" dirty="0" err="1" smtClean="0">
                <a:solidFill>
                  <a:srgbClr val="FF0000"/>
                </a:solidFill>
                <a:latin typeface="Corbel"/>
                <a:ea typeface="+mn-ea"/>
                <a:cs typeface="+mn-cs"/>
              </a:rPr>
              <a:t>Vz</a:t>
            </a:r>
            <a:r>
              <a:rPr lang="en-US" sz="2200" dirty="0" err="1" smtClean="0">
                <a:solidFill>
                  <a:srgbClr val="FF0000"/>
                </a:solidFill>
                <a:latin typeface="Corbel"/>
                <a:ea typeface="+mn-ea"/>
                <a:cs typeface="+mn-cs"/>
              </a:rPr>
              <a:t>ájomné</a:t>
            </a:r>
            <a:r>
              <a:rPr lang="en-US" sz="2200" dirty="0" smtClean="0">
                <a:solidFill>
                  <a:srgbClr val="FF0000"/>
                </a:solidFill>
                <a:latin typeface="Corbel"/>
                <a:ea typeface="+mn-ea"/>
                <a:cs typeface="+mn-cs"/>
              </a:rPr>
              <a:t> </a:t>
            </a:r>
            <a:r>
              <a:rPr lang="en-US" sz="2200" dirty="0" err="1" smtClean="0">
                <a:solidFill>
                  <a:srgbClr val="FF0000"/>
                </a:solidFill>
                <a:latin typeface="Corbel"/>
                <a:ea typeface="+mn-ea"/>
                <a:cs typeface="+mn-cs"/>
              </a:rPr>
              <a:t>zrušenie</a:t>
            </a:r>
            <a:endParaRPr lang="en-US" sz="2200" dirty="0">
              <a:solidFill>
                <a:srgbClr val="FF0000"/>
              </a:solidFill>
              <a:latin typeface="Corbel"/>
              <a:ea typeface="+mn-ea"/>
              <a:cs typeface="+mn-cs"/>
            </a:endParaRPr>
          </a:p>
        </p:txBody>
      </p:sp>
      <p:pic>
        <p:nvPicPr>
          <p:cNvPr id="18" name="Content Placeholder 5" descr="SUSY_quadratic_divergences.tif"/>
          <p:cNvPicPr>
            <a:picLocks noChangeAspect="1"/>
          </p:cNvPicPr>
          <p:nvPr/>
        </p:nvPicPr>
        <p:blipFill>
          <a:blip r:embed="rId4" cstate="print"/>
          <a:stretch>
            <a:fillRect/>
          </a:stretch>
        </p:blipFill>
        <p:spPr bwMode="auto">
          <a:xfrm>
            <a:off x="893343" y="1008529"/>
            <a:ext cx="5064112" cy="1488632"/>
          </a:xfrm>
          <a:prstGeom prst="rect">
            <a:avLst/>
          </a:prstGeom>
          <a:noFill/>
          <a:ln w="9525">
            <a:noFill/>
            <a:miter lim="800000"/>
            <a:headEnd/>
            <a:tailEnd/>
          </a:ln>
          <a:effectLst/>
        </p:spPr>
      </p:pic>
      <p:sp>
        <p:nvSpPr>
          <p:cNvPr id="19" name="Flowchart: Alternate Process 18"/>
          <p:cNvSpPr/>
          <p:nvPr/>
        </p:nvSpPr>
        <p:spPr bwMode="auto">
          <a:xfrm>
            <a:off x="6248400" y="2773137"/>
            <a:ext cx="2362200" cy="533400"/>
          </a:xfrm>
          <a:prstGeom prst="flowChartAlternateProcess">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auto" hangingPunct="0">
              <a:spcBef>
                <a:spcPts val="0"/>
              </a:spcBef>
              <a:spcAft>
                <a:spcPts val="0"/>
              </a:spcAft>
            </a:pPr>
            <a:endParaRPr lang="en-US" sz="1200" smtClean="0">
              <a:solidFill>
                <a:prstClr val="white"/>
              </a:solidFill>
              <a:latin typeface="Book Antiqua" pitchFamily="18" charset="0"/>
              <a:ea typeface="+mn-ea"/>
              <a:cs typeface="+mn-cs"/>
            </a:endParaRPr>
          </a:p>
        </p:txBody>
      </p:sp>
      <p:sp>
        <p:nvSpPr>
          <p:cNvPr id="24" name="Rectangle 23"/>
          <p:cNvSpPr/>
          <p:nvPr/>
        </p:nvSpPr>
        <p:spPr>
          <a:xfrm>
            <a:off x="5029200" y="1066800"/>
            <a:ext cx="533400" cy="3048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endParaRPr>
          </a:p>
        </p:txBody>
      </p:sp>
      <p:sp>
        <p:nvSpPr>
          <p:cNvPr id="15" name="Arc 14"/>
          <p:cNvSpPr/>
          <p:nvPr/>
        </p:nvSpPr>
        <p:spPr>
          <a:xfrm>
            <a:off x="4648200" y="1524000"/>
            <a:ext cx="2895600" cy="685800"/>
          </a:xfrm>
          <a:prstGeom prst="arc">
            <a:avLst/>
          </a:prstGeom>
          <a:ln>
            <a:solidFill>
              <a:srgbClr val="EE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914400" fontAlgn="auto">
              <a:spcBef>
                <a:spcPts val="0"/>
              </a:spcBef>
              <a:spcAft>
                <a:spcPts val="0"/>
              </a:spcAft>
            </a:pPr>
            <a:endParaRPr lang="en-US">
              <a:solidFill>
                <a:prstClr val="white"/>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6" name="Content Placeholder 2"/>
          <p:cNvSpPr>
            <a:spLocks noGrp="1"/>
          </p:cNvSpPr>
          <p:nvPr>
            <p:ph idx="1"/>
          </p:nvPr>
        </p:nvSpPr>
        <p:spPr>
          <a:xfrm>
            <a:off x="381000" y="1066800"/>
            <a:ext cx="8686800" cy="2209800"/>
          </a:xfrm>
        </p:spPr>
        <p:txBody>
          <a:bodyPr>
            <a:normAutofit lnSpcReduction="10000"/>
          </a:bodyPr>
          <a:lstStyle/>
          <a:p>
            <a:r>
              <a:rPr lang="en-US" dirty="0" err="1" smtClean="0"/>
              <a:t>Ve</a:t>
            </a:r>
            <a:r>
              <a:rPr lang="en-US" dirty="0" err="1" smtClean="0"/>
              <a:t>ľmi</a:t>
            </a:r>
            <a:r>
              <a:rPr lang="en-US" dirty="0" smtClean="0"/>
              <a:t> </a:t>
            </a:r>
            <a:r>
              <a:rPr lang="en-US" dirty="0" err="1" smtClean="0"/>
              <a:t>elementárna</a:t>
            </a:r>
            <a:r>
              <a:rPr lang="en-US" dirty="0" smtClean="0"/>
              <a:t> </a:t>
            </a:r>
            <a:r>
              <a:rPr lang="en-US" dirty="0" err="1" smtClean="0"/>
              <a:t>symetria</a:t>
            </a:r>
            <a:endParaRPr lang="en-US" dirty="0" smtClean="0"/>
          </a:p>
          <a:p>
            <a:pPr lvl="1"/>
            <a:r>
              <a:rPr lang="en-US" dirty="0" err="1" smtClean="0"/>
              <a:t>Ka</a:t>
            </a:r>
            <a:r>
              <a:rPr lang="en-US" dirty="0" err="1" smtClean="0"/>
              <a:t>ždý</a:t>
            </a:r>
            <a:r>
              <a:rPr lang="en-US" dirty="0" smtClean="0"/>
              <a:t> </a:t>
            </a:r>
            <a:r>
              <a:rPr lang="en-US" dirty="0" err="1" smtClean="0"/>
              <a:t>fermión</a:t>
            </a:r>
            <a:r>
              <a:rPr lang="en-US" dirty="0" smtClean="0"/>
              <a:t> (½-</a:t>
            </a:r>
            <a:r>
              <a:rPr lang="en-US" dirty="0" smtClean="0"/>
              <a:t>číselný</a:t>
            </a:r>
            <a:r>
              <a:rPr lang="en-US" dirty="0" smtClean="0"/>
              <a:t> spin) </a:t>
            </a:r>
            <a:r>
              <a:rPr lang="en-US" dirty="0" err="1" smtClean="0"/>
              <a:t>m</a:t>
            </a:r>
            <a:r>
              <a:rPr lang="en-US" dirty="0" err="1" smtClean="0"/>
              <a:t>á</a:t>
            </a:r>
            <a:r>
              <a:rPr lang="en-US" dirty="0" smtClean="0"/>
              <a:t> </a:t>
            </a:r>
            <a:r>
              <a:rPr lang="en-US" dirty="0" err="1" smtClean="0"/>
              <a:t>bozónového</a:t>
            </a:r>
            <a:r>
              <a:rPr lang="en-US" dirty="0" smtClean="0"/>
              <a:t> </a:t>
            </a:r>
            <a:r>
              <a:rPr lang="en-US" dirty="0" smtClean="0"/>
              <a:t>(</a:t>
            </a:r>
            <a:r>
              <a:rPr lang="en-US" dirty="0" err="1" smtClean="0"/>
              <a:t>celo-</a:t>
            </a:r>
            <a:r>
              <a:rPr lang="en-US" dirty="0" err="1" smtClean="0"/>
              <a:t>číselný</a:t>
            </a:r>
            <a:r>
              <a:rPr lang="en-US" dirty="0" smtClean="0"/>
              <a:t> spin) </a:t>
            </a:r>
            <a:r>
              <a:rPr lang="en-US" dirty="0" err="1" smtClean="0"/>
              <a:t>partnera</a:t>
            </a:r>
            <a:r>
              <a:rPr lang="en-US" dirty="0" smtClean="0"/>
              <a:t> a</a:t>
            </a:r>
            <a:r>
              <a:rPr lang="en-US" dirty="0" smtClean="0"/>
              <a:t> </a:t>
            </a:r>
            <a:r>
              <a:rPr lang="en-US" dirty="0" smtClean="0"/>
              <a:t>vice versa</a:t>
            </a:r>
            <a:endParaRPr lang="en-US" dirty="0" smtClean="0"/>
          </a:p>
          <a:p>
            <a:pPr lvl="2"/>
            <a:r>
              <a:rPr lang="en-US" dirty="0" err="1" smtClean="0"/>
              <a:t>Rozdiel</a:t>
            </a:r>
            <a:r>
              <a:rPr lang="en-US" dirty="0" smtClean="0"/>
              <a:t> </a:t>
            </a:r>
            <a:r>
              <a:rPr lang="en-US" dirty="0" err="1" smtClean="0"/>
              <a:t>v</a:t>
            </a:r>
            <a:r>
              <a:rPr lang="en-US" dirty="0" smtClean="0"/>
              <a:t> spine: ½</a:t>
            </a:r>
          </a:p>
          <a:p>
            <a:pPr lvl="2"/>
            <a:r>
              <a:rPr lang="en-US" dirty="0" smtClean="0"/>
              <a:t>(</a:t>
            </a:r>
            <a:r>
              <a:rPr lang="en-US" dirty="0" err="1" smtClean="0"/>
              <a:t>S)Partneri</a:t>
            </a:r>
            <a:r>
              <a:rPr lang="en-US" dirty="0" smtClean="0"/>
              <a:t> </a:t>
            </a:r>
            <a:r>
              <a:rPr lang="en-US" dirty="0" err="1" smtClean="0"/>
              <a:t>s</a:t>
            </a:r>
            <a:r>
              <a:rPr lang="en-US" dirty="0" err="1" smtClean="0"/>
              <a:t>ú</a:t>
            </a:r>
            <a:r>
              <a:rPr lang="en-US" dirty="0" smtClean="0"/>
              <a:t> </a:t>
            </a:r>
            <a:r>
              <a:rPr lang="en-US" dirty="0" err="1" smtClean="0"/>
              <a:t>ťažší</a:t>
            </a:r>
            <a:r>
              <a:rPr lang="en-US" dirty="0" smtClean="0"/>
              <a:t> (</a:t>
            </a:r>
            <a:r>
              <a:rPr lang="en-US" dirty="0" err="1" smtClean="0"/>
              <a:t>inak</a:t>
            </a:r>
            <a:r>
              <a:rPr lang="en-US" dirty="0" smtClean="0"/>
              <a:t> by </a:t>
            </a:r>
            <a:r>
              <a:rPr lang="en-US" dirty="0" err="1" smtClean="0"/>
              <a:t>sme</a:t>
            </a:r>
            <a:r>
              <a:rPr lang="en-US" dirty="0" smtClean="0"/>
              <a:t> </a:t>
            </a:r>
            <a:r>
              <a:rPr lang="en-US" dirty="0" err="1" smtClean="0"/>
              <a:t>ich</a:t>
            </a:r>
            <a:r>
              <a:rPr lang="en-US" dirty="0" smtClean="0"/>
              <a:t> </a:t>
            </a:r>
            <a:r>
              <a:rPr lang="en-US" dirty="0" err="1" smtClean="0"/>
              <a:t>už</a:t>
            </a:r>
            <a:r>
              <a:rPr lang="en-US" dirty="0" smtClean="0"/>
              <a:t> </a:t>
            </a:r>
            <a:r>
              <a:rPr lang="en-US" dirty="0" err="1" smtClean="0"/>
              <a:t>objavili</a:t>
            </a:r>
            <a:r>
              <a:rPr lang="en-US" dirty="0" smtClean="0"/>
              <a:t>)</a:t>
            </a:r>
            <a:endParaRPr lang="en-US" dirty="0" smtClean="0"/>
          </a:p>
        </p:txBody>
      </p:sp>
      <p:sp>
        <p:nvSpPr>
          <p:cNvPr id="30723" name="Rectangle 2"/>
          <p:cNvSpPr>
            <a:spLocks noGrp="1" noChangeArrowheads="1"/>
          </p:cNvSpPr>
          <p:nvPr>
            <p:ph type="title"/>
          </p:nvPr>
        </p:nvSpPr>
        <p:spPr/>
        <p:txBody>
          <a:bodyPr/>
          <a:lstStyle/>
          <a:p>
            <a:r>
              <a:rPr lang="en-US" dirty="0" err="1" smtClean="0"/>
              <a:t>Supersymetria</a:t>
            </a:r>
            <a:r>
              <a:rPr lang="en-US" dirty="0" smtClean="0"/>
              <a:t> </a:t>
            </a:r>
            <a:r>
              <a:rPr lang="en-US" dirty="0" smtClean="0"/>
              <a:t>(SUSY)</a:t>
            </a:r>
          </a:p>
        </p:txBody>
      </p:sp>
      <p:pic>
        <p:nvPicPr>
          <p:cNvPr id="23559" name="Picture 5"/>
          <p:cNvPicPr>
            <a:picLocks noChangeAspect="1" noChangeArrowheads="1"/>
          </p:cNvPicPr>
          <p:nvPr/>
        </p:nvPicPr>
        <p:blipFill>
          <a:blip r:embed="rId3"/>
          <a:srcRect/>
          <a:stretch>
            <a:fillRect/>
          </a:stretch>
        </p:blipFill>
        <p:spPr bwMode="auto">
          <a:xfrm>
            <a:off x="926765" y="3276600"/>
            <a:ext cx="7074243" cy="3444040"/>
          </a:xfrm>
          <a:prstGeom prst="rect">
            <a:avLst/>
          </a:prstGeom>
          <a:noFill/>
          <a:ln w="9525">
            <a:noFill/>
            <a:miter lim="800000"/>
            <a:headEnd/>
            <a:tailEnd/>
          </a:ln>
        </p:spPr>
      </p:pic>
      <p:sp>
        <p:nvSpPr>
          <p:cNvPr id="14" name="Content Placeholder 2"/>
          <p:cNvSpPr txBox="1">
            <a:spLocks/>
          </p:cNvSpPr>
          <p:nvPr/>
        </p:nvSpPr>
        <p:spPr>
          <a:xfrm>
            <a:off x="457200" y="1828800"/>
            <a:ext cx="8229600" cy="1752600"/>
          </a:xfrm>
          <a:prstGeom prst="rect">
            <a:avLst/>
          </a:prstGeom>
        </p:spPr>
        <p:txBody>
          <a:bodyPr/>
          <a:lstStyle/>
          <a:p>
            <a:pPr marL="342900" indent="-342900" defTabSz="913224" eaLnBrk="0" fontAlgn="auto" hangingPunct="0">
              <a:spcBef>
                <a:spcPct val="20000"/>
              </a:spcBef>
              <a:spcAft>
                <a:spcPts val="0"/>
              </a:spcAft>
              <a:defRPr/>
            </a:pPr>
            <a:endParaRPr lang="en-US" b="1" kern="0" dirty="0">
              <a:solidFill>
                <a:srgbClr val="FF0000"/>
              </a:solidFill>
              <a:latin typeface="Corbel"/>
              <a:ea typeface="ＭＳ Ｐゴシック" charset="-128"/>
              <a:cs typeface="ＭＳ Ｐゴシック" charset="-128"/>
            </a:endParaRPr>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3333CC"/>
                </a:solidFill>
              </a:rPr>
              <a:pPr/>
              <a:t>56</a:t>
            </a:fld>
            <a:endParaRPr lang="en-US">
              <a:solidFill>
                <a:srgbClr val="3333CC"/>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Supersymetria</a:t>
            </a:r>
            <a:endParaRPr lang="en-US" dirty="0"/>
          </a:p>
        </p:txBody>
      </p:sp>
      <p:sp>
        <p:nvSpPr>
          <p:cNvPr id="8" name="Text Placeholder 7"/>
          <p:cNvSpPr>
            <a:spLocks noGrp="1"/>
          </p:cNvSpPr>
          <p:nvPr>
            <p:ph sz="half" idx="13"/>
          </p:nvPr>
        </p:nvSpPr>
        <p:spPr>
          <a:xfrm>
            <a:off x="457200" y="1143000"/>
            <a:ext cx="8686800" cy="5334000"/>
          </a:xfrm>
        </p:spPr>
        <p:txBody>
          <a:bodyPr/>
          <a:lstStyle/>
          <a:p>
            <a:endParaRPr lang="en-US" dirty="0" smtClean="0"/>
          </a:p>
          <a:p>
            <a:r>
              <a:rPr lang="en-US" dirty="0" err="1" smtClean="0"/>
              <a:t>Te</a:t>
            </a:r>
            <a:r>
              <a:rPr lang="en-US" dirty="0" err="1" smtClean="0"/>
              <a:t>ória</a:t>
            </a:r>
            <a:r>
              <a:rPr lang="en-US" dirty="0" smtClean="0"/>
              <a:t> </a:t>
            </a:r>
            <a:r>
              <a:rPr lang="en-US" dirty="0" err="1" smtClean="0"/>
              <a:t>ktorá</a:t>
            </a:r>
            <a:r>
              <a:rPr lang="en-US" dirty="0" smtClean="0"/>
              <a:t> je </a:t>
            </a:r>
            <a:r>
              <a:rPr lang="en-US" dirty="0" err="1" smtClean="0"/>
              <a:t>schopná</a:t>
            </a:r>
            <a:r>
              <a:rPr lang="en-US" dirty="0" smtClean="0"/>
              <a:t> </a:t>
            </a:r>
            <a:r>
              <a:rPr lang="en-US" dirty="0" err="1" smtClean="0"/>
              <a:t>vysvetliť</a:t>
            </a:r>
            <a:r>
              <a:rPr lang="en-US" dirty="0" smtClean="0"/>
              <a:t> </a:t>
            </a:r>
            <a:r>
              <a:rPr lang="en-US" dirty="0" err="1" smtClean="0"/>
              <a:t>hlavné</a:t>
            </a:r>
            <a:r>
              <a:rPr lang="en-US" dirty="0" smtClean="0"/>
              <a:t> </a:t>
            </a:r>
            <a:r>
              <a:rPr lang="en-US" dirty="0" err="1" smtClean="0"/>
              <a:t>problémy</a:t>
            </a:r>
            <a:r>
              <a:rPr lang="en-US" dirty="0" smtClean="0"/>
              <a:t> </a:t>
            </a:r>
            <a:r>
              <a:rPr lang="en-US" dirty="0" err="1" smtClean="0"/>
              <a:t>súčasnej</a:t>
            </a:r>
            <a:r>
              <a:rPr lang="en-US" dirty="0" smtClean="0"/>
              <a:t> </a:t>
            </a:r>
            <a:r>
              <a:rPr lang="en-US" dirty="0" err="1" smtClean="0"/>
              <a:t>fyziky</a:t>
            </a:r>
            <a:endParaRPr lang="en-US" dirty="0" smtClean="0"/>
          </a:p>
          <a:p>
            <a:pPr lvl="1"/>
            <a:r>
              <a:rPr lang="en-US" dirty="0" err="1" smtClean="0"/>
              <a:t>Rie</a:t>
            </a:r>
            <a:r>
              <a:rPr lang="en-US" dirty="0" err="1" smtClean="0"/>
              <a:t>ši</a:t>
            </a:r>
            <a:r>
              <a:rPr lang="en-US" dirty="0" smtClean="0"/>
              <a:t> </a:t>
            </a:r>
            <a:r>
              <a:rPr lang="en-US" dirty="0" err="1" smtClean="0"/>
              <a:t>problém</a:t>
            </a:r>
            <a:r>
              <a:rPr lang="en-US" dirty="0" smtClean="0"/>
              <a:t> </a:t>
            </a:r>
            <a:r>
              <a:rPr lang="en-US" dirty="0" err="1" smtClean="0"/>
              <a:t>s</a:t>
            </a:r>
            <a:r>
              <a:rPr lang="en-US" dirty="0" smtClean="0"/>
              <a:t> </a:t>
            </a:r>
            <a:r>
              <a:rPr lang="en-US" dirty="0" err="1" smtClean="0"/>
              <a:t>Higgsovou</a:t>
            </a:r>
            <a:r>
              <a:rPr lang="en-US" dirty="0" smtClean="0"/>
              <a:t> </a:t>
            </a:r>
            <a:r>
              <a:rPr lang="en-US" dirty="0" err="1" smtClean="0"/>
              <a:t>hmotnosťou</a:t>
            </a:r>
            <a:endParaRPr lang="en-US" dirty="0" smtClean="0"/>
          </a:p>
          <a:p>
            <a:pPr lvl="1"/>
            <a:r>
              <a:rPr lang="en-US" dirty="0" err="1" smtClean="0"/>
              <a:t>Tmavá</a:t>
            </a:r>
            <a:r>
              <a:rPr lang="en-US" dirty="0" smtClean="0"/>
              <a:t> </a:t>
            </a:r>
            <a:r>
              <a:rPr lang="en-US" dirty="0" err="1" smtClean="0"/>
              <a:t>Hmota</a:t>
            </a:r>
            <a:r>
              <a:rPr lang="en-US" dirty="0" smtClean="0"/>
              <a:t> by </a:t>
            </a:r>
            <a:r>
              <a:rPr lang="en-US" dirty="0" err="1" smtClean="0"/>
              <a:t>mohla</a:t>
            </a:r>
            <a:r>
              <a:rPr lang="en-US" dirty="0" smtClean="0"/>
              <a:t> </a:t>
            </a:r>
            <a:r>
              <a:rPr lang="en-US" dirty="0" err="1" smtClean="0"/>
              <a:t>byť</a:t>
            </a:r>
            <a:r>
              <a:rPr lang="en-US" dirty="0" smtClean="0"/>
              <a:t> </a:t>
            </a:r>
            <a:r>
              <a:rPr lang="en-US" dirty="0" err="1" smtClean="0"/>
              <a:t>zložená</a:t>
            </a:r>
            <a:r>
              <a:rPr lang="en-US" dirty="0" smtClean="0"/>
              <a:t> </a:t>
            </a:r>
            <a:r>
              <a:rPr lang="en-US" dirty="0" err="1" smtClean="0"/>
              <a:t>z</a:t>
            </a:r>
            <a:r>
              <a:rPr lang="en-US" dirty="0" smtClean="0"/>
              <a:t> </a:t>
            </a:r>
            <a:r>
              <a:rPr lang="en-US" dirty="0" err="1" smtClean="0"/>
              <a:t>najľahších</a:t>
            </a:r>
            <a:r>
              <a:rPr lang="en-US" dirty="0" smtClean="0"/>
              <a:t> a </a:t>
            </a:r>
            <a:r>
              <a:rPr lang="en-US" dirty="0" err="1" smtClean="0"/>
              <a:t>tým</a:t>
            </a:r>
            <a:r>
              <a:rPr lang="en-US" dirty="0" smtClean="0"/>
              <a:t> </a:t>
            </a:r>
            <a:r>
              <a:rPr lang="en-US" dirty="0" err="1" smtClean="0"/>
              <a:t>stabilných</a:t>
            </a:r>
            <a:r>
              <a:rPr lang="en-US" dirty="0" smtClean="0"/>
              <a:t> </a:t>
            </a:r>
            <a:r>
              <a:rPr lang="en-US" dirty="0" err="1" smtClean="0"/>
              <a:t>supersymetrických</a:t>
            </a:r>
            <a:r>
              <a:rPr lang="en-US" dirty="0" smtClean="0"/>
              <a:t> </a:t>
            </a:r>
            <a:r>
              <a:rPr lang="en-US" dirty="0" err="1" smtClean="0"/>
              <a:t>častíc</a:t>
            </a:r>
            <a:endParaRPr lang="en-US" dirty="0" smtClean="0"/>
          </a:p>
          <a:p>
            <a:pPr lvl="2"/>
            <a:r>
              <a:rPr lang="en-US" dirty="0" smtClean="0"/>
              <a:t> </a:t>
            </a:r>
            <a:r>
              <a:rPr lang="en-US" dirty="0" smtClean="0"/>
              <a:t>(</a:t>
            </a:r>
            <a:r>
              <a:rPr lang="en-US" dirty="0" err="1" smtClean="0"/>
              <a:t>napr</a:t>
            </a:r>
            <a:r>
              <a:rPr lang="en-US" dirty="0" smtClean="0"/>
              <a:t>. </a:t>
            </a:r>
            <a:r>
              <a:rPr lang="en-US" dirty="0" err="1" smtClean="0"/>
              <a:t>Neutralino</a:t>
            </a:r>
            <a:r>
              <a:rPr lang="en-US" dirty="0" smtClean="0"/>
              <a:t> </a:t>
            </a:r>
            <a:r>
              <a:rPr lang="en-US" dirty="0" err="1" smtClean="0"/>
              <a:t>alebo</a:t>
            </a:r>
            <a:r>
              <a:rPr lang="en-US" dirty="0" smtClean="0"/>
              <a:t> </a:t>
            </a:r>
            <a:r>
              <a:rPr lang="en-US" dirty="0" err="1" smtClean="0"/>
              <a:t>Gravitino</a:t>
            </a:r>
            <a:r>
              <a:rPr lang="en-US" dirty="0" smtClean="0"/>
              <a:t>)</a:t>
            </a:r>
            <a:endParaRPr lang="en-US" dirty="0" smtClean="0"/>
          </a:p>
          <a:p>
            <a:pPr lvl="1"/>
            <a:r>
              <a:rPr lang="en-US" dirty="0" err="1" smtClean="0"/>
              <a:t>Vedie</a:t>
            </a:r>
            <a:r>
              <a:rPr lang="en-US" dirty="0" smtClean="0"/>
              <a:t> </a:t>
            </a:r>
            <a:r>
              <a:rPr lang="en-US" dirty="0" err="1" smtClean="0"/>
              <a:t>k</a:t>
            </a:r>
            <a:r>
              <a:rPr lang="en-US" dirty="0" smtClean="0"/>
              <a:t> </a:t>
            </a:r>
            <a:r>
              <a:rPr lang="en-US" dirty="0" err="1" smtClean="0"/>
              <a:t>zjednoteniu</a:t>
            </a:r>
            <a:r>
              <a:rPr lang="en-US" dirty="0" smtClean="0"/>
              <a:t> </a:t>
            </a:r>
            <a:r>
              <a:rPr lang="en-US" dirty="0" err="1" smtClean="0"/>
              <a:t>fundament</a:t>
            </a:r>
            <a:r>
              <a:rPr lang="en-US" dirty="0" err="1" smtClean="0"/>
              <a:t>álnych</a:t>
            </a:r>
            <a:r>
              <a:rPr lang="en-US" dirty="0" smtClean="0"/>
              <a:t> </a:t>
            </a:r>
            <a:r>
              <a:rPr lang="en-US" dirty="0" err="1" smtClean="0"/>
              <a:t>síl</a:t>
            </a:r>
            <a:endParaRPr lang="en-US" dirty="0" smtClean="0"/>
          </a:p>
          <a:p>
            <a:pPr lvl="1"/>
            <a:endParaRPr lang="en-US" dirty="0" smtClean="0"/>
          </a:p>
        </p:txBody>
      </p:sp>
      <p:sp>
        <p:nvSpPr>
          <p:cNvPr id="5" name="Slide Number Placeholder 4"/>
          <p:cNvSpPr>
            <a:spLocks noGrp="1"/>
          </p:cNvSpPr>
          <p:nvPr>
            <p:ph type="sldNum" sz="quarter" idx="12"/>
          </p:nvPr>
        </p:nvSpPr>
        <p:spPr/>
        <p:txBody>
          <a:bodyPr/>
          <a:lstStyle/>
          <a:p>
            <a:fld id="{1AD93096-5B34-4342-9326-69289CEAE4C2}" type="slidenum">
              <a:rPr lang="en-US" smtClean="0">
                <a:solidFill>
                  <a:srgbClr val="FFFFFF"/>
                </a:solidFill>
              </a:rPr>
              <a:pPr/>
              <a:t>57</a:t>
            </a:fld>
            <a:endParaRPr lang="en-US">
              <a:solidFill>
                <a:srgbClr val="FFFFFF"/>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effectLst/>
        </p:spPr>
        <p:txBody>
          <a:bodyPr>
            <a:normAutofit fontScale="90000"/>
          </a:bodyPr>
          <a:lstStyle/>
          <a:p>
            <a:r>
              <a:rPr lang="en-US" dirty="0" smtClean="0">
                <a:effectLst>
                  <a:outerShdw blurRad="50800" dist="50800" dir="2700000" algn="tl" rotWithShape="0">
                    <a:srgbClr val="000000">
                      <a:alpha val="43137"/>
                    </a:srgbClr>
                  </a:outerShdw>
                  <a:reflection stA="50000" endPos="75000" dist="12700" dir="5400000" sy="-100000" algn="bl" rotWithShape="0"/>
                </a:effectLst>
              </a:rPr>
              <a:t>Implications of SUSY: Unification</a:t>
            </a:r>
            <a:endParaRPr lang="en-US" dirty="0">
              <a:effectLst>
                <a:outerShdw blurRad="50800" dist="50800" dir="2700000" algn="tl" rotWithShape="0">
                  <a:srgbClr val="000000">
                    <a:alpha val="43137"/>
                  </a:srgbClr>
                </a:outerShdw>
                <a:reflection stA="50000" endPos="75000" dist="12700" dir="5400000" sy="-100000" algn="bl" rotWithShape="0"/>
              </a:effectLst>
            </a:endParaRPr>
          </a:p>
        </p:txBody>
      </p:sp>
      <p:sp>
        <p:nvSpPr>
          <p:cNvPr id="8" name="Text Placeholder 7"/>
          <p:cNvSpPr>
            <a:spLocks noGrp="1"/>
          </p:cNvSpPr>
          <p:nvPr>
            <p:ph type="body" sz="half" idx="4294967295"/>
          </p:nvPr>
        </p:nvSpPr>
        <p:spPr>
          <a:xfrm>
            <a:off x="838200" y="5638800"/>
            <a:ext cx="7696200" cy="1066800"/>
          </a:xfrm>
          <a:effectLst/>
        </p:spPr>
        <p:txBody>
          <a:bodyPr>
            <a:noAutofit/>
          </a:bodyPr>
          <a:lstStyle/>
          <a:p>
            <a:r>
              <a:rPr lang="en-US" sz="2400" dirty="0" smtClean="0">
                <a:solidFill>
                  <a:schemeClr val="bg1"/>
                </a:solidFill>
                <a:effectLst/>
              </a:rPr>
              <a:t>SUSY unifies the strengths of all forces at ~10</a:t>
            </a:r>
            <a:r>
              <a:rPr lang="en-US" sz="2400" baseline="30000" dirty="0" smtClean="0">
                <a:solidFill>
                  <a:schemeClr val="bg1"/>
                </a:solidFill>
                <a:effectLst/>
              </a:rPr>
              <a:t>16</a:t>
            </a:r>
            <a:r>
              <a:rPr lang="en-US" sz="2400" dirty="0" smtClean="0">
                <a:solidFill>
                  <a:schemeClr val="bg1"/>
                </a:solidFill>
                <a:effectLst/>
              </a:rPr>
              <a:t> GeV </a:t>
            </a:r>
          </a:p>
          <a:p>
            <a:pPr lvl="1"/>
            <a:r>
              <a:rPr lang="en-US" sz="2000" dirty="0" smtClean="0">
                <a:effectLst/>
              </a:rPr>
              <a:t>A.k.a.- the Grand Unified Theory (GUT) scale</a:t>
            </a:r>
            <a:endParaRPr lang="en-US" sz="2400" dirty="0" smtClean="0">
              <a:effectLst/>
            </a:endParaRPr>
          </a:p>
        </p:txBody>
      </p:sp>
      <p:pic>
        <p:nvPicPr>
          <p:cNvPr id="7" name="Picture 6" descr="SUSYGUT.pdf"/>
          <p:cNvPicPr>
            <a:picLocks noChangeAspect="1"/>
          </p:cNvPicPr>
          <p:nvPr/>
        </p:nvPicPr>
        <p:blipFill rotWithShape="1">
          <a:blip r:embed="rId2"/>
          <a:srcRect l="3075" t="1770" r="3139" b="1949"/>
          <a:stretch/>
        </p:blipFill>
        <p:spPr>
          <a:xfrm>
            <a:off x="1508848" y="1248402"/>
            <a:ext cx="6122234" cy="4353081"/>
          </a:xfrm>
          <a:prstGeom prst="rect">
            <a:avLst/>
          </a:prstGeom>
          <a:solidFill>
            <a:srgbClr val="FFFFFF"/>
          </a:solid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err="1" smtClean="0"/>
              <a:t>Alebo</a:t>
            </a:r>
            <a:r>
              <a:rPr lang="en-US" dirty="0" smtClean="0"/>
              <a:t> </a:t>
            </a:r>
            <a:r>
              <a:rPr lang="en-US" dirty="0" err="1" smtClean="0"/>
              <a:t>aj</a:t>
            </a:r>
            <a:r>
              <a:rPr lang="en-US" dirty="0" smtClean="0"/>
              <a:t> </a:t>
            </a:r>
            <a:r>
              <a:rPr lang="en-US" dirty="0" err="1" smtClean="0"/>
              <a:t>nie</a:t>
            </a:r>
            <a:r>
              <a:rPr lang="en-US" dirty="0" smtClean="0"/>
              <a:t>…</a:t>
            </a:r>
            <a:endParaRPr lang="en-US" dirty="0"/>
          </a:p>
        </p:txBody>
      </p:sp>
      <p:sp>
        <p:nvSpPr>
          <p:cNvPr id="6" name="Text Placeholder 5"/>
          <p:cNvSpPr>
            <a:spLocks noGrp="1"/>
          </p:cNvSpPr>
          <p:nvPr>
            <p:ph sz="half" idx="2"/>
          </p:nvPr>
        </p:nvSpPr>
        <p:spPr/>
        <p:txBody>
          <a:bodyPr>
            <a:normAutofit fontScale="92500" lnSpcReduction="10000"/>
          </a:bodyPr>
          <a:lstStyle/>
          <a:p>
            <a:r>
              <a:rPr lang="en-US" dirty="0" err="1" smtClean="0"/>
              <a:t>Existuje</a:t>
            </a:r>
            <a:r>
              <a:rPr lang="en-US" dirty="0" smtClean="0"/>
              <a:t> </a:t>
            </a:r>
            <a:r>
              <a:rPr lang="en-US" dirty="0" err="1" smtClean="0"/>
              <a:t>množstvo</a:t>
            </a:r>
            <a:r>
              <a:rPr lang="en-US" dirty="0" smtClean="0"/>
              <a:t> </a:t>
            </a:r>
            <a:r>
              <a:rPr lang="en-US" dirty="0" err="1" smtClean="0"/>
              <a:t>iných</a:t>
            </a:r>
            <a:r>
              <a:rPr lang="en-US" dirty="0" smtClean="0"/>
              <a:t> </a:t>
            </a:r>
            <a:r>
              <a:rPr lang="en-US" dirty="0" err="1" smtClean="0"/>
              <a:t>teórií</a:t>
            </a:r>
            <a:r>
              <a:rPr lang="en-US" dirty="0" smtClean="0"/>
              <a:t> </a:t>
            </a:r>
            <a:r>
              <a:rPr lang="en-US" dirty="0" err="1" smtClean="0"/>
              <a:t>ktoré</a:t>
            </a:r>
            <a:r>
              <a:rPr lang="en-US" dirty="0" smtClean="0"/>
              <a:t> </a:t>
            </a:r>
            <a:r>
              <a:rPr lang="en-US" dirty="0" err="1" smtClean="0"/>
              <a:t>predpovedajú</a:t>
            </a:r>
            <a:r>
              <a:rPr lang="en-US" dirty="0" smtClean="0"/>
              <a:t> </a:t>
            </a:r>
            <a:r>
              <a:rPr lang="en-US" dirty="0" err="1" smtClean="0"/>
              <a:t>nove</a:t>
            </a:r>
            <a:r>
              <a:rPr lang="en-US" dirty="0" smtClean="0"/>
              <a:t> </a:t>
            </a:r>
            <a:r>
              <a:rPr lang="en-US" dirty="0" err="1" smtClean="0"/>
              <a:t>častice</a:t>
            </a:r>
            <a:r>
              <a:rPr lang="en-US" dirty="0" smtClean="0"/>
              <a:t> </a:t>
            </a:r>
            <a:r>
              <a:rPr lang="en-US" dirty="0" err="1" smtClean="0"/>
              <a:t>alebo</a:t>
            </a:r>
            <a:r>
              <a:rPr lang="en-US" dirty="0" smtClean="0"/>
              <a:t> </a:t>
            </a:r>
            <a:r>
              <a:rPr lang="en-US" dirty="0" err="1" smtClean="0"/>
              <a:t>nové</a:t>
            </a:r>
            <a:r>
              <a:rPr lang="en-US" dirty="0" smtClean="0"/>
              <a:t> </a:t>
            </a:r>
            <a:r>
              <a:rPr lang="en-US" dirty="0" err="1" smtClean="0"/>
              <a:t>priestorové</a:t>
            </a:r>
            <a:r>
              <a:rPr lang="en-US" dirty="0" smtClean="0"/>
              <a:t> </a:t>
            </a:r>
            <a:r>
              <a:rPr lang="en-US" dirty="0" err="1" smtClean="0"/>
              <a:t>rozmery</a:t>
            </a:r>
            <a:r>
              <a:rPr lang="en-US" dirty="0" smtClean="0"/>
              <a:t>!</a:t>
            </a:r>
          </a:p>
          <a:p>
            <a:pPr lvl="1"/>
            <a:r>
              <a:rPr lang="en-US" sz="3000" dirty="0" smtClean="0"/>
              <a:t>Little </a:t>
            </a:r>
            <a:r>
              <a:rPr lang="en-US" sz="3000" dirty="0" smtClean="0"/>
              <a:t>Higgs (with T Parity)</a:t>
            </a:r>
          </a:p>
          <a:p>
            <a:pPr lvl="1"/>
            <a:r>
              <a:rPr lang="en-US" sz="3000" dirty="0" smtClean="0"/>
              <a:t>Universal extra dimensions (with KK parity)</a:t>
            </a:r>
          </a:p>
          <a:p>
            <a:pPr lvl="1"/>
            <a:r>
              <a:rPr lang="en-US" sz="3000" dirty="0" smtClean="0"/>
              <a:t>Strong dynamics </a:t>
            </a:r>
          </a:p>
          <a:p>
            <a:pPr lvl="1"/>
            <a:r>
              <a:rPr lang="en-US" sz="3000" dirty="0" smtClean="0"/>
              <a:t>Extra dimensions (large or warped)</a:t>
            </a:r>
          </a:p>
          <a:p>
            <a:pPr lvl="1"/>
            <a:r>
              <a:rPr lang="en-US" sz="3000" dirty="0" smtClean="0"/>
              <a:t>Hidden Valleys</a:t>
            </a:r>
          </a:p>
          <a:p>
            <a:pPr lvl="1"/>
            <a:r>
              <a:rPr lang="en-US" sz="3000" dirty="0" smtClean="0"/>
              <a:t>Split SUSY</a:t>
            </a:r>
          </a:p>
          <a:p>
            <a:pPr lvl="1"/>
            <a:r>
              <a:rPr lang="en-US" sz="3000" dirty="0" smtClean="0"/>
              <a:t>…</a:t>
            </a:r>
          </a:p>
          <a:p>
            <a:pPr lvl="1"/>
            <a:endParaRPr lang="en-US" dirty="0" smtClean="0"/>
          </a:p>
          <a:p>
            <a:r>
              <a:rPr lang="en-US" dirty="0" err="1" smtClean="0"/>
              <a:t>Tak</a:t>
            </a:r>
            <a:r>
              <a:rPr lang="en-US" dirty="0" err="1" smtClean="0"/>
              <a:t>že</a:t>
            </a:r>
            <a:r>
              <a:rPr lang="en-US" dirty="0" smtClean="0"/>
              <a:t> </a:t>
            </a:r>
            <a:r>
              <a:rPr lang="en-US" dirty="0" err="1" smtClean="0"/>
              <a:t>máme</a:t>
            </a:r>
            <a:r>
              <a:rPr lang="en-US" dirty="0" smtClean="0"/>
              <a:t> </a:t>
            </a:r>
            <a:r>
              <a:rPr lang="en-US" dirty="0" err="1" smtClean="0"/>
              <a:t>čo</a:t>
            </a:r>
            <a:r>
              <a:rPr lang="en-US" dirty="0" smtClean="0"/>
              <a:t> </a:t>
            </a:r>
            <a:r>
              <a:rPr lang="en-US" dirty="0" err="1" smtClean="0"/>
              <a:t>hľadať</a:t>
            </a:r>
            <a:r>
              <a:rPr lang="en-US" dirty="0" smtClean="0"/>
              <a:t> a </a:t>
            </a:r>
            <a:r>
              <a:rPr lang="en-US" dirty="0" err="1" smtClean="0"/>
              <a:t>u</a:t>
            </a:r>
            <a:r>
              <a:rPr lang="en-US" dirty="0" err="1" smtClean="0"/>
              <a:t>r</a:t>
            </a:r>
            <a:r>
              <a:rPr lang="en-US" dirty="0" err="1" smtClean="0"/>
              <a:t>čite</a:t>
            </a:r>
            <a:r>
              <a:rPr lang="en-US" dirty="0" smtClean="0"/>
              <a:t> </a:t>
            </a:r>
            <a:r>
              <a:rPr lang="en-US" dirty="0" err="1" smtClean="0"/>
              <a:t>sa</a:t>
            </a:r>
            <a:r>
              <a:rPr lang="en-US" dirty="0" smtClean="0"/>
              <a:t> </a:t>
            </a:r>
            <a:r>
              <a:rPr lang="en-US" dirty="0" err="1" smtClean="0"/>
              <a:t>m</a:t>
            </a:r>
            <a:r>
              <a:rPr lang="en-US" dirty="0" err="1" smtClean="0"/>
              <a:t>á</a:t>
            </a:r>
            <a:r>
              <a:rPr lang="en-US" dirty="0" err="1" smtClean="0"/>
              <a:t>me</a:t>
            </a:r>
            <a:r>
              <a:rPr lang="en-US" dirty="0" smtClean="0"/>
              <a:t> </a:t>
            </a:r>
            <a:r>
              <a:rPr lang="en-US" dirty="0" err="1" smtClean="0"/>
              <a:t>ešte</a:t>
            </a:r>
            <a:r>
              <a:rPr lang="en-US" dirty="0" smtClean="0"/>
              <a:t> </a:t>
            </a:r>
            <a:r>
              <a:rPr lang="en-US" dirty="0" err="1" smtClean="0"/>
              <a:t>aj</a:t>
            </a:r>
            <a:r>
              <a:rPr lang="en-US" dirty="0" smtClean="0"/>
              <a:t> </a:t>
            </a:r>
            <a:r>
              <a:rPr lang="en-US" dirty="0" err="1" smtClean="0"/>
              <a:t>na</a:t>
            </a:r>
            <a:r>
              <a:rPr lang="en-US" dirty="0" smtClean="0"/>
              <a:t> </a:t>
            </a:r>
            <a:r>
              <a:rPr lang="en-US" dirty="0" err="1" smtClean="0"/>
              <a:t>čo</a:t>
            </a:r>
            <a:r>
              <a:rPr lang="en-US" dirty="0" smtClean="0"/>
              <a:t> </a:t>
            </a:r>
            <a:r>
              <a:rPr lang="en-US" dirty="0" err="1" smtClean="0"/>
              <a:t>tešiť</a:t>
            </a:r>
            <a:r>
              <a:rPr lang="en-US" dirty="0" smtClean="0"/>
              <a:t>!</a:t>
            </a:r>
            <a:r>
              <a:rPr lang="en-US" dirty="0" smtClean="0"/>
              <a:t>.</a:t>
            </a:r>
            <a:endParaRPr lang="en-US"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6099" name="Rectangle 3"/>
          <p:cNvSpPr>
            <a:spLocks noGrp="1" noChangeArrowheads="1"/>
          </p:cNvSpPr>
          <p:nvPr>
            <p:ph sz="half" idx="2"/>
          </p:nvPr>
        </p:nvSpPr>
        <p:spPr>
          <a:xfrm>
            <a:off x="228600" y="914400"/>
            <a:ext cx="8465349" cy="5562600"/>
          </a:xfrm>
        </p:spPr>
        <p:txBody>
          <a:bodyPr>
            <a:normAutofit fontScale="70000" lnSpcReduction="20000"/>
          </a:bodyPr>
          <a:lstStyle/>
          <a:p>
            <a:r>
              <a:rPr lang="en-US" sz="3400" dirty="0" smtClean="0"/>
              <a:t>Energy and matter are equivalent </a:t>
            </a:r>
          </a:p>
          <a:p>
            <a:pPr lvl="1"/>
            <a:r>
              <a:rPr lang="en-US" sz="2600" dirty="0" smtClean="0"/>
              <a:t>(E = mc</a:t>
            </a:r>
            <a:r>
              <a:rPr lang="en-US" sz="2600" baseline="30000" dirty="0" smtClean="0"/>
              <a:t>2</a:t>
            </a:r>
            <a:r>
              <a:rPr lang="en-US" sz="2600" dirty="0" smtClean="0"/>
              <a:t>)</a:t>
            </a:r>
          </a:p>
          <a:p>
            <a:endParaRPr lang="en-US" dirty="0" smtClean="0"/>
          </a:p>
          <a:p>
            <a:endParaRPr lang="en-US" dirty="0" smtClean="0"/>
          </a:p>
          <a:p>
            <a:r>
              <a:rPr lang="en-US" dirty="0" smtClean="0"/>
              <a:t>A particle-antiparticle pair can pop out of empty space (“the vacuum”) </a:t>
            </a:r>
          </a:p>
          <a:p>
            <a:r>
              <a:rPr lang="en-US" dirty="0" smtClean="0"/>
              <a:t>And then vanish back into it</a:t>
            </a:r>
          </a:p>
          <a:p>
            <a:pPr lvl="1"/>
            <a:r>
              <a:rPr lang="en-US" sz="2900" b="1" dirty="0" smtClean="0"/>
              <a:t>These are </a:t>
            </a:r>
            <a:r>
              <a:rPr lang="en-US" sz="2900" b="1" i="1" dirty="0" smtClean="0"/>
              <a:t>Virtual </a:t>
            </a:r>
            <a:r>
              <a:rPr lang="en-US" sz="2900" b="1" dirty="0" smtClean="0"/>
              <a:t>particles</a:t>
            </a:r>
            <a:r>
              <a:rPr lang="en-US" sz="2900" dirty="0" smtClean="0"/>
              <a:t>. </a:t>
            </a:r>
          </a:p>
          <a:p>
            <a:endParaRPr lang="en-US" dirty="0" smtClean="0"/>
          </a:p>
          <a:p>
            <a:r>
              <a:rPr lang="en-US" sz="3400" dirty="0" smtClean="0"/>
              <a:t>This has far-reaching consequences</a:t>
            </a:r>
          </a:p>
          <a:p>
            <a:pPr lvl="1"/>
            <a:r>
              <a:rPr lang="en-US" sz="3000" dirty="0" smtClean="0"/>
              <a:t>The structure of the universe depends on particles that </a:t>
            </a:r>
            <a:r>
              <a:rPr lang="en-US" sz="3000" b="1" i="1" dirty="0" smtClean="0"/>
              <a:t>don’t exist in the usual sense </a:t>
            </a:r>
            <a:r>
              <a:rPr lang="en-US" sz="3000" b="1" dirty="0" smtClean="0"/>
              <a:t>(</a:t>
            </a:r>
            <a:r>
              <a:rPr lang="en-US" sz="3000" dirty="0" smtClean="0"/>
              <a:t>but  did when the Universe was very young and hot</a:t>
            </a:r>
            <a:r>
              <a:rPr lang="en-US" dirty="0" smtClean="0"/>
              <a:t>)</a:t>
            </a:r>
          </a:p>
          <a:p>
            <a:endParaRPr lang="en-US" dirty="0" smtClean="0"/>
          </a:p>
          <a:p>
            <a:r>
              <a:rPr lang="en-US" sz="3400" dirty="0" smtClean="0"/>
              <a:t>This is the reason we do what we do</a:t>
            </a:r>
          </a:p>
          <a:p>
            <a:pPr lvl="1"/>
            <a:endParaRPr lang="en-US" dirty="0" smtClean="0"/>
          </a:p>
          <a:p>
            <a:r>
              <a:rPr lang="en-US" sz="3400" dirty="0" smtClean="0"/>
              <a:t>We are searching for the “genetic code” of our universe </a:t>
            </a:r>
          </a:p>
          <a:p>
            <a:pPr lvl="1"/>
            <a:r>
              <a:rPr lang="en-US" sz="2900" dirty="0" smtClean="0"/>
              <a:t>We do not see these particles in everyday life </a:t>
            </a:r>
          </a:p>
          <a:p>
            <a:pPr lvl="1"/>
            <a:r>
              <a:rPr lang="en-US" sz="2900" dirty="0" smtClean="0"/>
              <a:t>We must recreate the state of the early hot universe to make them</a:t>
            </a:r>
          </a:p>
        </p:txBody>
      </p:sp>
      <p:sp>
        <p:nvSpPr>
          <p:cNvPr id="516098" name="Rectangle 2"/>
          <p:cNvSpPr>
            <a:spLocks noGrp="1" noChangeArrowheads="1"/>
          </p:cNvSpPr>
          <p:nvPr>
            <p:ph type="title"/>
          </p:nvPr>
        </p:nvSpPr>
        <p:spPr/>
        <p:txBody>
          <a:bodyPr>
            <a:normAutofit fontScale="90000"/>
          </a:bodyPr>
          <a:lstStyle/>
          <a:p>
            <a:r>
              <a:rPr lang="en-US" dirty="0" smtClean="0"/>
              <a:t>Quantum Field Theory</a:t>
            </a:r>
            <a:endParaRPr lang="en-US" dirty="0"/>
          </a:p>
        </p:txBody>
      </p:sp>
      <p:grpSp>
        <p:nvGrpSpPr>
          <p:cNvPr id="2" name="Group 43"/>
          <p:cNvGrpSpPr/>
          <p:nvPr/>
        </p:nvGrpSpPr>
        <p:grpSpPr>
          <a:xfrm>
            <a:off x="4953000" y="609614"/>
            <a:ext cx="3356634" cy="1571059"/>
            <a:chOff x="5787365" y="838200"/>
            <a:chExt cx="3356634" cy="1571059"/>
          </a:xfrm>
        </p:grpSpPr>
        <p:grpSp>
          <p:nvGrpSpPr>
            <p:cNvPr id="3" name="Group 27"/>
            <p:cNvGrpSpPr/>
            <p:nvPr/>
          </p:nvGrpSpPr>
          <p:grpSpPr>
            <a:xfrm>
              <a:off x="5791202" y="838200"/>
              <a:ext cx="3352797" cy="1571059"/>
              <a:chOff x="5843588" y="2371725"/>
              <a:chExt cx="3352795" cy="1571059"/>
            </a:xfrm>
            <a:noFill/>
          </p:grpSpPr>
          <p:sp>
            <p:nvSpPr>
              <p:cNvPr id="29" name="Rectangle 28"/>
              <p:cNvSpPr/>
              <p:nvPr/>
            </p:nvSpPr>
            <p:spPr bwMode="auto">
              <a:xfrm>
                <a:off x="5843588" y="2371725"/>
                <a:ext cx="2271712" cy="1557338"/>
              </a:xfrm>
              <a:prstGeom prst="rect">
                <a:avLst/>
              </a:prstGeom>
              <a:grp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1200" smtClean="0">
                  <a:solidFill>
                    <a:srgbClr val="FFFFFF"/>
                  </a:solidFill>
                  <a:latin typeface="Book Antiqua" pitchFamily="18" charset="0"/>
                  <a:ea typeface="+mn-ea"/>
                  <a:cs typeface="+mn-cs"/>
                </a:endParaRPr>
              </a:p>
            </p:txBody>
          </p:sp>
          <p:grpSp>
            <p:nvGrpSpPr>
              <p:cNvPr id="4" name="Group 27"/>
              <p:cNvGrpSpPr/>
              <p:nvPr/>
            </p:nvGrpSpPr>
            <p:grpSpPr>
              <a:xfrm>
                <a:off x="5949950" y="2524125"/>
                <a:ext cx="3246433" cy="1418659"/>
                <a:chOff x="5949950" y="2524125"/>
                <a:chExt cx="3246433" cy="1418659"/>
              </a:xfrm>
              <a:grpFill/>
            </p:grpSpPr>
            <p:sp>
              <p:nvSpPr>
                <p:cNvPr id="31" name="Oval 45"/>
                <p:cNvSpPr>
                  <a:spLocks noChangeArrowheads="1"/>
                </p:cNvSpPr>
                <p:nvPr/>
              </p:nvSpPr>
              <p:spPr bwMode="auto">
                <a:xfrm>
                  <a:off x="5949950" y="3198811"/>
                  <a:ext cx="85725" cy="74612"/>
                </a:xfrm>
                <a:prstGeom prst="ellipse">
                  <a:avLst/>
                </a:prstGeom>
                <a:grpFill/>
                <a:ln w="9525">
                  <a:solidFill>
                    <a:schemeClr val="tx1"/>
                  </a:solidFill>
                  <a:round/>
                  <a:headEnd/>
                  <a:tailEnd/>
                </a:ln>
                <a:effectLst/>
              </p:spPr>
              <p:txBody>
                <a:bodyPr wrap="none" anchor="ctr"/>
                <a:lstStyle/>
                <a:p>
                  <a:pPr defTabSz="913224" fontAlgn="auto">
                    <a:spcBef>
                      <a:spcPts val="0"/>
                    </a:spcBef>
                    <a:spcAft>
                      <a:spcPts val="0"/>
                    </a:spcAft>
                  </a:pPr>
                  <a:endParaRPr lang="en-US">
                    <a:solidFill>
                      <a:srgbClr val="FFFFFF"/>
                    </a:solidFill>
                    <a:latin typeface="Corbel"/>
                    <a:ea typeface="+mn-ea"/>
                    <a:cs typeface="+mn-cs"/>
                  </a:endParaRPr>
                </a:p>
              </p:txBody>
            </p:sp>
            <p:sp>
              <p:nvSpPr>
                <p:cNvPr id="32" name="Line 66"/>
                <p:cNvSpPr>
                  <a:spLocks noChangeShapeType="1"/>
                </p:cNvSpPr>
                <p:nvPr/>
              </p:nvSpPr>
              <p:spPr bwMode="auto">
                <a:xfrm flipH="1">
                  <a:off x="6352577" y="3527858"/>
                  <a:ext cx="106742" cy="11982"/>
                </a:xfrm>
                <a:prstGeom prst="line">
                  <a:avLst/>
                </a:prstGeom>
                <a:grpFill/>
                <a:ln w="28575">
                  <a:solidFill>
                    <a:srgbClr val="FF0000"/>
                  </a:solidFill>
                  <a:round/>
                  <a:headEnd/>
                  <a:tailEnd type="triangle" w="med" len="med"/>
                </a:ln>
                <a:effectLst/>
              </p:spPr>
              <p:txBody>
                <a:bodyPr wrap="none" anchor="ctr"/>
                <a:lstStyle/>
                <a:p>
                  <a:pPr defTabSz="913224" fontAlgn="auto">
                    <a:spcBef>
                      <a:spcPts val="0"/>
                    </a:spcBef>
                    <a:spcAft>
                      <a:spcPts val="0"/>
                    </a:spcAft>
                  </a:pPr>
                  <a:endParaRPr lang="en-US">
                    <a:solidFill>
                      <a:srgbClr val="FFFFFF"/>
                    </a:solidFill>
                    <a:latin typeface="Corbel"/>
                    <a:ea typeface="+mn-ea"/>
                    <a:cs typeface="+mn-cs"/>
                  </a:endParaRPr>
                </a:p>
              </p:txBody>
            </p:sp>
            <p:sp>
              <p:nvSpPr>
                <p:cNvPr id="33" name="Line 67"/>
                <p:cNvSpPr>
                  <a:spLocks noChangeShapeType="1"/>
                </p:cNvSpPr>
                <p:nvPr/>
              </p:nvSpPr>
              <p:spPr bwMode="auto">
                <a:xfrm>
                  <a:off x="6315068" y="2870189"/>
                  <a:ext cx="122238" cy="0"/>
                </a:xfrm>
                <a:prstGeom prst="line">
                  <a:avLst/>
                </a:prstGeom>
                <a:grpFill/>
                <a:ln w="28575">
                  <a:solidFill>
                    <a:srgbClr val="FF0000"/>
                  </a:solidFill>
                  <a:round/>
                  <a:headEnd/>
                  <a:tailEnd type="triangle" w="med" len="med"/>
                </a:ln>
                <a:effectLst/>
              </p:spPr>
              <p:txBody>
                <a:bodyPr wrap="none" anchor="ctr"/>
                <a:lstStyle/>
                <a:p>
                  <a:pPr defTabSz="913224" fontAlgn="auto">
                    <a:spcBef>
                      <a:spcPts val="0"/>
                    </a:spcBef>
                    <a:spcAft>
                      <a:spcPts val="0"/>
                    </a:spcAft>
                  </a:pPr>
                  <a:endParaRPr lang="en-US">
                    <a:solidFill>
                      <a:srgbClr val="FFFFFF"/>
                    </a:solidFill>
                    <a:latin typeface="Corbel"/>
                    <a:ea typeface="+mn-ea"/>
                    <a:cs typeface="+mn-cs"/>
                  </a:endParaRPr>
                </a:p>
              </p:txBody>
            </p:sp>
            <p:sp>
              <p:nvSpPr>
                <p:cNvPr id="34" name="Oval 68"/>
                <p:cNvSpPr>
                  <a:spLocks noChangeArrowheads="1"/>
                </p:cNvSpPr>
                <p:nvPr/>
              </p:nvSpPr>
              <p:spPr bwMode="auto">
                <a:xfrm>
                  <a:off x="6761156" y="3140064"/>
                  <a:ext cx="85725" cy="74612"/>
                </a:xfrm>
                <a:prstGeom prst="ellipse">
                  <a:avLst/>
                </a:prstGeom>
                <a:grpFill/>
                <a:ln w="9525">
                  <a:solidFill>
                    <a:schemeClr val="tx1"/>
                  </a:solidFill>
                  <a:round/>
                  <a:headEnd/>
                  <a:tailEnd/>
                </a:ln>
                <a:effectLst/>
              </p:spPr>
              <p:txBody>
                <a:bodyPr wrap="none" anchor="ctr"/>
                <a:lstStyle/>
                <a:p>
                  <a:pPr defTabSz="913224" fontAlgn="auto">
                    <a:spcBef>
                      <a:spcPts val="0"/>
                    </a:spcBef>
                    <a:spcAft>
                      <a:spcPts val="0"/>
                    </a:spcAft>
                  </a:pPr>
                  <a:endParaRPr lang="en-US">
                    <a:solidFill>
                      <a:srgbClr val="FFFFFF"/>
                    </a:solidFill>
                    <a:latin typeface="Corbel"/>
                    <a:ea typeface="+mn-ea"/>
                    <a:cs typeface="+mn-cs"/>
                  </a:endParaRPr>
                </a:p>
              </p:txBody>
            </p:sp>
            <p:grpSp>
              <p:nvGrpSpPr>
                <p:cNvPr id="5" name="Group 24"/>
                <p:cNvGrpSpPr/>
                <p:nvPr/>
              </p:nvGrpSpPr>
              <p:grpSpPr>
                <a:xfrm>
                  <a:off x="5986457" y="2524125"/>
                  <a:ext cx="3209926" cy="1418659"/>
                  <a:chOff x="6086475" y="3181361"/>
                  <a:chExt cx="3209926" cy="1418659"/>
                </a:xfrm>
                <a:grpFill/>
              </p:grpSpPr>
              <p:sp>
                <p:nvSpPr>
                  <p:cNvPr id="36" name="Oval 36"/>
                  <p:cNvSpPr>
                    <a:spLocks noChangeArrowheads="1"/>
                  </p:cNvSpPr>
                  <p:nvPr/>
                </p:nvSpPr>
                <p:spPr bwMode="auto">
                  <a:xfrm>
                    <a:off x="6086475" y="3521075"/>
                    <a:ext cx="804863" cy="668338"/>
                  </a:xfrm>
                  <a:prstGeom prst="ellipse">
                    <a:avLst/>
                  </a:prstGeom>
                  <a:grpFill/>
                  <a:ln w="28575" cap="flat" cmpd="sng" algn="ctr">
                    <a:solidFill>
                      <a:srgbClr val="800000"/>
                    </a:solidFill>
                    <a:prstDash val="solid"/>
                    <a:round/>
                    <a:headEnd type="none" w="med" len="med"/>
                    <a:tailEnd type="none" w="med" len="med"/>
                  </a:ln>
                  <a:effectLst/>
                </p:spPr>
                <p:txBody>
                  <a:bodyPr wrap="none" anchor="ctr"/>
                  <a:lstStyle/>
                  <a:p>
                    <a:pPr defTabSz="913224" fontAlgn="auto">
                      <a:spcBef>
                        <a:spcPts val="0"/>
                      </a:spcBef>
                      <a:spcAft>
                        <a:spcPts val="0"/>
                      </a:spcAft>
                    </a:pPr>
                    <a:endParaRPr lang="en-US" dirty="0">
                      <a:ln>
                        <a:solidFill>
                          <a:srgbClr val="FFFF00"/>
                        </a:solidFill>
                      </a:ln>
                      <a:solidFill>
                        <a:srgbClr val="FFFFFF"/>
                      </a:solidFill>
                      <a:latin typeface="Corbel"/>
                      <a:ea typeface="+mn-ea"/>
                      <a:cs typeface="+mn-cs"/>
                    </a:endParaRPr>
                  </a:p>
                </p:txBody>
              </p:sp>
              <p:sp>
                <p:nvSpPr>
                  <p:cNvPr id="37" name="Text Box 37"/>
                  <p:cNvSpPr txBox="1">
                    <a:spLocks noChangeArrowheads="1"/>
                  </p:cNvSpPr>
                  <p:nvPr/>
                </p:nvSpPr>
                <p:spPr bwMode="auto">
                  <a:xfrm>
                    <a:off x="6313488" y="3181361"/>
                    <a:ext cx="248799" cy="369332"/>
                  </a:xfrm>
                  <a:prstGeom prst="rect">
                    <a:avLst/>
                  </a:prstGeom>
                  <a:grpFill/>
                  <a:ln w="9525">
                    <a:noFill/>
                    <a:miter lim="800000"/>
                    <a:headEnd/>
                    <a:tailEnd/>
                  </a:ln>
                  <a:effectLst/>
                </p:spPr>
                <p:txBody>
                  <a:bodyPr wrap="none">
                    <a:spAutoFit/>
                  </a:bodyPr>
                  <a:lstStyle/>
                  <a:p>
                    <a:pPr defTabSz="913224" fontAlgn="auto">
                      <a:spcBef>
                        <a:spcPts val="0"/>
                      </a:spcBef>
                      <a:spcAft>
                        <a:spcPts val="0"/>
                      </a:spcAft>
                    </a:pPr>
                    <a:r>
                      <a:rPr lang="en-US" dirty="0" smtClean="0">
                        <a:solidFill>
                          <a:srgbClr val="FFFFFF"/>
                        </a:solidFill>
                        <a:latin typeface="Arial" pitchFamily="34" charset="0"/>
                        <a:ea typeface="+mn-ea"/>
                        <a:cs typeface="Arial" pitchFamily="34" charset="0"/>
                      </a:rPr>
                      <a:t>t</a:t>
                    </a:r>
                    <a:endParaRPr lang="en-US" dirty="0">
                      <a:solidFill>
                        <a:srgbClr val="FFFFFF"/>
                      </a:solidFill>
                      <a:latin typeface="Arial" pitchFamily="34" charset="0"/>
                      <a:ea typeface="+mn-ea"/>
                      <a:cs typeface="Arial" pitchFamily="34" charset="0"/>
                    </a:endParaRPr>
                  </a:p>
                </p:txBody>
              </p:sp>
              <p:sp>
                <p:nvSpPr>
                  <p:cNvPr id="38" name="Text Box 38"/>
                  <p:cNvSpPr txBox="1">
                    <a:spLocks noChangeArrowheads="1"/>
                  </p:cNvSpPr>
                  <p:nvPr/>
                </p:nvSpPr>
                <p:spPr bwMode="auto">
                  <a:xfrm>
                    <a:off x="6338888" y="4230688"/>
                    <a:ext cx="274722" cy="369332"/>
                  </a:xfrm>
                  <a:prstGeom prst="rect">
                    <a:avLst/>
                  </a:prstGeom>
                  <a:grpFill/>
                  <a:ln w="9525">
                    <a:noFill/>
                    <a:miter lim="800000"/>
                    <a:headEnd/>
                    <a:tailEnd/>
                  </a:ln>
                  <a:effectLst/>
                </p:spPr>
                <p:txBody>
                  <a:bodyPr wrap="none">
                    <a:spAutoFit/>
                  </a:bodyPr>
                  <a:lstStyle/>
                  <a:p>
                    <a:pPr defTabSz="913224" fontAlgn="auto">
                      <a:spcBef>
                        <a:spcPts val="0"/>
                      </a:spcBef>
                      <a:spcAft>
                        <a:spcPts val="0"/>
                      </a:spcAft>
                    </a:pPr>
                    <a:r>
                      <a:rPr lang="en-US" dirty="0" smtClean="0">
                        <a:solidFill>
                          <a:srgbClr val="FFFFFF"/>
                        </a:solidFill>
                        <a:latin typeface="Arial Bar" pitchFamily="34" charset="0"/>
                        <a:ea typeface="+mn-ea"/>
                        <a:cs typeface="Arial Bar" pitchFamily="34" charset="0"/>
                      </a:rPr>
                      <a:t>t</a:t>
                    </a:r>
                    <a:endParaRPr lang="en-US" dirty="0">
                      <a:solidFill>
                        <a:srgbClr val="FFFFFF"/>
                      </a:solidFill>
                      <a:latin typeface="Arial Bar" pitchFamily="34" charset="0"/>
                      <a:ea typeface="+mn-ea"/>
                      <a:cs typeface="Arial Bar" pitchFamily="34" charset="0"/>
                    </a:endParaRPr>
                  </a:p>
                </p:txBody>
              </p:sp>
              <p:sp>
                <p:nvSpPr>
                  <p:cNvPr id="39" name="Text Box 69"/>
                  <p:cNvSpPr txBox="1">
                    <a:spLocks noChangeArrowheads="1"/>
                  </p:cNvSpPr>
                  <p:nvPr/>
                </p:nvSpPr>
                <p:spPr bwMode="auto">
                  <a:xfrm>
                    <a:off x="6996112" y="3550745"/>
                    <a:ext cx="2300289" cy="646331"/>
                  </a:xfrm>
                  <a:prstGeom prst="rect">
                    <a:avLst/>
                  </a:prstGeom>
                  <a:grpFill/>
                  <a:ln w="9525">
                    <a:noFill/>
                    <a:miter lim="800000"/>
                    <a:headEnd/>
                    <a:tailEnd/>
                  </a:ln>
                  <a:effectLst/>
                </p:spPr>
                <p:txBody>
                  <a:bodyPr wrap="square">
                    <a:spAutoFit/>
                  </a:bodyPr>
                  <a:lstStyle/>
                  <a:p>
                    <a:pPr defTabSz="913224" fontAlgn="auto">
                      <a:spcBef>
                        <a:spcPts val="0"/>
                      </a:spcBef>
                      <a:spcAft>
                        <a:spcPts val="0"/>
                      </a:spcAft>
                    </a:pPr>
                    <a:r>
                      <a:rPr lang="en-US" dirty="0" smtClean="0">
                        <a:solidFill>
                          <a:srgbClr val="FFFFFF"/>
                        </a:solidFill>
                        <a:latin typeface="Corbel"/>
                        <a:ea typeface="+mn-ea"/>
                        <a:cs typeface="+mn-cs"/>
                      </a:rPr>
                      <a:t>Vacuum</a:t>
                    </a:r>
                    <a:r>
                      <a:rPr lang="en-US" dirty="0">
                        <a:solidFill>
                          <a:srgbClr val="FFFFFF"/>
                        </a:solidFill>
                        <a:latin typeface="Corbel"/>
                        <a:ea typeface="+mn-ea"/>
                        <a:cs typeface="+mn-cs"/>
                      </a:rPr>
                      <a:t> </a:t>
                    </a:r>
                    <a:r>
                      <a:rPr lang="en-US" dirty="0" smtClean="0">
                        <a:solidFill>
                          <a:srgbClr val="FFFFFF"/>
                        </a:solidFill>
                        <a:latin typeface="Corbel"/>
                        <a:ea typeface="+mn-ea"/>
                        <a:cs typeface="+mn-cs"/>
                      </a:rPr>
                      <a:t>Fluctuation</a:t>
                    </a:r>
                  </a:p>
                  <a:p>
                    <a:pPr defTabSz="913224" fontAlgn="auto">
                      <a:spcBef>
                        <a:spcPts val="0"/>
                      </a:spcBef>
                      <a:spcAft>
                        <a:spcPts val="0"/>
                      </a:spcAft>
                    </a:pPr>
                    <a:r>
                      <a:rPr lang="en-US" dirty="0" smtClean="0">
                        <a:solidFill>
                          <a:srgbClr val="FFFFFF"/>
                        </a:solidFill>
                        <a:latin typeface="Corbel"/>
                        <a:ea typeface="+mn-ea"/>
                        <a:cs typeface="+mn-cs"/>
                      </a:rPr>
                      <a:t>Involving top quarks</a:t>
                    </a:r>
                    <a:endParaRPr lang="en-US" dirty="0">
                      <a:solidFill>
                        <a:srgbClr val="FFFFFF"/>
                      </a:solidFill>
                      <a:latin typeface="Corbel"/>
                      <a:ea typeface="+mn-ea"/>
                      <a:cs typeface="+mn-cs"/>
                    </a:endParaRPr>
                  </a:p>
                </p:txBody>
              </p:sp>
            </p:grpSp>
          </p:grpSp>
        </p:grpSp>
        <p:sp>
          <p:nvSpPr>
            <p:cNvPr id="40" name="TextBox 39"/>
            <p:cNvSpPr txBox="1"/>
            <p:nvPr/>
          </p:nvSpPr>
          <p:spPr>
            <a:xfrm>
              <a:off x="5787365" y="1194564"/>
              <a:ext cx="306619" cy="646331"/>
            </a:xfrm>
            <a:prstGeom prst="rect">
              <a:avLst/>
            </a:prstGeom>
            <a:noFill/>
          </p:spPr>
          <p:txBody>
            <a:bodyPr wrap="none" rtlCol="0">
              <a:spAutoFit/>
            </a:bodyPr>
            <a:lstStyle/>
            <a:p>
              <a:pPr defTabSz="913224" fontAlgn="auto">
                <a:spcBef>
                  <a:spcPts val="0"/>
                </a:spcBef>
                <a:spcAft>
                  <a:spcPts val="0"/>
                </a:spcAft>
              </a:pPr>
              <a:r>
                <a:rPr lang="en-US" sz="3600" dirty="0" smtClean="0">
                  <a:solidFill>
                    <a:srgbClr val="000000"/>
                  </a:solidFill>
                  <a:latin typeface="Corbel"/>
                  <a:ea typeface="+mn-ea"/>
                  <a:cs typeface="+mn-cs"/>
                </a:rPr>
                <a:t>.</a:t>
              </a:r>
              <a:endParaRPr lang="en-US" sz="3600" dirty="0">
                <a:solidFill>
                  <a:srgbClr val="000000"/>
                </a:solidFill>
                <a:latin typeface="Corbel"/>
                <a:ea typeface="+mn-ea"/>
                <a:cs typeface="+mn-cs"/>
              </a:endParaRPr>
            </a:p>
          </p:txBody>
        </p:sp>
        <p:sp>
          <p:nvSpPr>
            <p:cNvPr id="41" name="TextBox 40"/>
            <p:cNvSpPr txBox="1"/>
            <p:nvPr/>
          </p:nvSpPr>
          <p:spPr>
            <a:xfrm>
              <a:off x="6589485" y="1170820"/>
              <a:ext cx="306619" cy="646331"/>
            </a:xfrm>
            <a:prstGeom prst="rect">
              <a:avLst/>
            </a:prstGeom>
            <a:noFill/>
          </p:spPr>
          <p:txBody>
            <a:bodyPr wrap="none" rtlCol="0">
              <a:spAutoFit/>
            </a:bodyPr>
            <a:lstStyle/>
            <a:p>
              <a:pPr defTabSz="913224" fontAlgn="auto">
                <a:spcBef>
                  <a:spcPts val="0"/>
                </a:spcBef>
                <a:spcAft>
                  <a:spcPts val="0"/>
                </a:spcAft>
              </a:pPr>
              <a:r>
                <a:rPr lang="en-US" sz="3600" dirty="0" smtClean="0">
                  <a:solidFill>
                    <a:srgbClr val="000000"/>
                  </a:solidFill>
                  <a:latin typeface="Corbel"/>
                  <a:ea typeface="+mn-ea"/>
                  <a:cs typeface="+mn-cs"/>
                </a:rPr>
                <a:t>.</a:t>
              </a:r>
              <a:endParaRPr lang="en-US" sz="3600" dirty="0">
                <a:solidFill>
                  <a:srgbClr val="000000"/>
                </a:solidFill>
                <a:latin typeface="Corbel"/>
                <a:ea typeface="+mn-ea"/>
                <a:cs typeface="+mn-cs"/>
              </a:endParaRP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Pre</a:t>
            </a:r>
            <a:r>
              <a:rPr lang="en-US" dirty="0" err="1" smtClean="0"/>
              <a:t>čo</a:t>
            </a:r>
            <a:r>
              <a:rPr lang="en-US" dirty="0" smtClean="0"/>
              <a:t> </a:t>
            </a:r>
            <a:r>
              <a:rPr lang="en-US" dirty="0" err="1" smtClean="0"/>
              <a:t>teda</a:t>
            </a:r>
            <a:r>
              <a:rPr lang="en-US" dirty="0" smtClean="0"/>
              <a:t> </a:t>
            </a:r>
            <a:r>
              <a:rPr lang="en-US" dirty="0" err="1" smtClean="0"/>
              <a:t>hľadáme</a:t>
            </a:r>
            <a:r>
              <a:rPr lang="en-US" dirty="0" smtClean="0"/>
              <a:t> </a:t>
            </a:r>
            <a:r>
              <a:rPr lang="en-US" dirty="0" err="1" smtClean="0"/>
              <a:t>ďalej</a:t>
            </a:r>
            <a:r>
              <a:rPr lang="en-US" dirty="0" smtClean="0"/>
              <a:t>?</a:t>
            </a:r>
            <a:endParaRPr lang="en-US" dirty="0"/>
          </a:p>
        </p:txBody>
      </p:sp>
      <p:sp>
        <p:nvSpPr>
          <p:cNvPr id="4" name="Content Placeholder 3"/>
          <p:cNvSpPr>
            <a:spLocks noGrp="1"/>
          </p:cNvSpPr>
          <p:nvPr>
            <p:ph idx="1"/>
          </p:nvPr>
        </p:nvSpPr>
        <p:spPr/>
        <p:txBody>
          <a:bodyPr/>
          <a:lstStyle/>
          <a:p>
            <a:pPr>
              <a:buNone/>
            </a:pPr>
            <a:r>
              <a:rPr lang="en-US" dirty="0" smtClean="0"/>
              <a:t>… </a:t>
            </a:r>
            <a:r>
              <a:rPr lang="en-US" dirty="0" err="1" smtClean="0"/>
              <a:t>Štandardný</a:t>
            </a:r>
            <a:r>
              <a:rPr lang="en-US" dirty="0" smtClean="0"/>
              <a:t> Model </a:t>
            </a:r>
            <a:r>
              <a:rPr lang="en-US" dirty="0" err="1" smtClean="0"/>
              <a:t>nedáva</a:t>
            </a:r>
            <a:r>
              <a:rPr lang="en-US" dirty="0" smtClean="0"/>
              <a:t> </a:t>
            </a:r>
            <a:r>
              <a:rPr lang="en-US" dirty="0" err="1" smtClean="0"/>
              <a:t>odpoveď</a:t>
            </a:r>
            <a:r>
              <a:rPr lang="en-US" dirty="0" smtClean="0"/>
              <a:t> </a:t>
            </a:r>
            <a:r>
              <a:rPr lang="en-US" dirty="0" err="1" smtClean="0"/>
              <a:t>na</a:t>
            </a:r>
            <a:r>
              <a:rPr lang="en-US" dirty="0" smtClean="0"/>
              <a:t> </a:t>
            </a:r>
            <a:r>
              <a:rPr lang="en-US" dirty="0" err="1" smtClean="0"/>
              <a:t>všetko</a:t>
            </a:r>
            <a:r>
              <a:rPr lang="en-US" dirty="0" smtClean="0"/>
              <a:t>, </a:t>
            </a:r>
            <a:r>
              <a:rPr lang="en-US" dirty="0" err="1" smtClean="0"/>
              <a:t>napr</a:t>
            </a:r>
            <a:r>
              <a:rPr lang="en-US" dirty="0" smtClean="0"/>
              <a:t>.:</a:t>
            </a:r>
          </a:p>
          <a:p>
            <a:pPr>
              <a:buNone/>
            </a:pPr>
            <a:endParaRPr lang="en-US" dirty="0" smtClean="0"/>
          </a:p>
          <a:p>
            <a:pPr>
              <a:buNone/>
            </a:pPr>
            <a:r>
              <a:rPr lang="en-US" dirty="0" smtClean="0"/>
              <a:t>1. </a:t>
            </a:r>
            <a:r>
              <a:rPr lang="en-US" dirty="0" err="1" smtClean="0"/>
              <a:t>Pre</a:t>
            </a:r>
            <a:r>
              <a:rPr lang="en-US" dirty="0" err="1" smtClean="0"/>
              <a:t>čo</a:t>
            </a:r>
            <a:r>
              <a:rPr lang="en-US" dirty="0" smtClean="0"/>
              <a:t> </a:t>
            </a:r>
            <a:r>
              <a:rPr lang="en-US" dirty="0" err="1" smtClean="0"/>
              <a:t>majú</a:t>
            </a:r>
            <a:r>
              <a:rPr lang="en-US" dirty="0" smtClean="0"/>
              <a:t> </a:t>
            </a:r>
            <a:r>
              <a:rPr lang="en-US" dirty="0" err="1" smtClean="0"/>
              <a:t>elementárne</a:t>
            </a:r>
            <a:r>
              <a:rPr lang="en-US" dirty="0" smtClean="0"/>
              <a:t> </a:t>
            </a:r>
            <a:r>
              <a:rPr lang="en-US" dirty="0" err="1" smtClean="0"/>
              <a:t>častice</a:t>
            </a:r>
            <a:r>
              <a:rPr lang="en-US" dirty="0" smtClean="0"/>
              <a:t> </a:t>
            </a:r>
            <a:r>
              <a:rPr lang="en-US" dirty="0" err="1" smtClean="0"/>
              <a:t>hmotnosti</a:t>
            </a:r>
            <a:r>
              <a:rPr lang="en-US" dirty="0" smtClean="0"/>
              <a:t> </a:t>
            </a:r>
            <a:r>
              <a:rPr lang="en-US" dirty="0" err="1" smtClean="0"/>
              <a:t>ktoré</a:t>
            </a:r>
            <a:r>
              <a:rPr lang="en-US" dirty="0" smtClean="0"/>
              <a:t> </a:t>
            </a:r>
            <a:r>
              <a:rPr lang="en-US" dirty="0" err="1" smtClean="0"/>
              <a:t>pozorujeme</a:t>
            </a:r>
            <a:r>
              <a:rPr lang="en-US" dirty="0" smtClean="0"/>
              <a:t>?</a:t>
            </a:r>
          </a:p>
          <a:p>
            <a:pPr lvl="1"/>
            <a:r>
              <a:rPr lang="en-US" dirty="0" err="1" smtClean="0"/>
              <a:t>Hmotnos</a:t>
            </a:r>
            <a:r>
              <a:rPr lang="en-US" dirty="0" err="1" smtClean="0"/>
              <a:t>ť</a:t>
            </a:r>
            <a:r>
              <a:rPr lang="en-US" dirty="0" smtClean="0"/>
              <a:t> </a:t>
            </a:r>
            <a:r>
              <a:rPr lang="en-US" dirty="0" err="1" smtClean="0"/>
              <a:t>Viditeľnej</a:t>
            </a:r>
            <a:r>
              <a:rPr lang="en-US" dirty="0" smtClean="0"/>
              <a:t> </a:t>
            </a:r>
            <a:r>
              <a:rPr lang="en-US" dirty="0" err="1" smtClean="0"/>
              <a:t>Hmoty</a:t>
            </a:r>
            <a:r>
              <a:rPr lang="en-US" dirty="0" smtClean="0"/>
              <a:t> (my a </a:t>
            </a:r>
            <a:r>
              <a:rPr lang="en-US" dirty="0" err="1" smtClean="0"/>
              <a:t>objekty</a:t>
            </a:r>
            <a:r>
              <a:rPr lang="en-US" dirty="0" smtClean="0"/>
              <a:t> </a:t>
            </a:r>
            <a:r>
              <a:rPr lang="en-US" dirty="0" err="1" smtClean="0"/>
              <a:t>okolo</a:t>
            </a:r>
            <a:r>
              <a:rPr lang="en-US" dirty="0" smtClean="0"/>
              <a:t> </a:t>
            </a:r>
            <a:r>
              <a:rPr lang="en-US" dirty="0" err="1" smtClean="0"/>
              <a:t>nás</a:t>
            </a:r>
            <a:r>
              <a:rPr lang="en-US" dirty="0" smtClean="0"/>
              <a:t>, </a:t>
            </a:r>
            <a:r>
              <a:rPr lang="en-US" dirty="0" err="1" smtClean="0"/>
              <a:t>napr</a:t>
            </a:r>
            <a:r>
              <a:rPr lang="en-US" dirty="0" smtClean="0"/>
              <a:t>. </a:t>
            </a:r>
            <a:r>
              <a:rPr lang="en-US" dirty="0" err="1" smtClean="0"/>
              <a:t>h</a:t>
            </a:r>
            <a:r>
              <a:rPr lang="en-US" dirty="0" err="1" smtClean="0"/>
              <a:t>viezdy</a:t>
            </a:r>
            <a:r>
              <a:rPr lang="en-US" dirty="0" smtClean="0"/>
              <a:t>) </a:t>
            </a:r>
            <a:r>
              <a:rPr lang="en-US" dirty="0" err="1" smtClean="0"/>
              <a:t>pochádza</a:t>
            </a:r>
            <a:r>
              <a:rPr lang="en-US" dirty="0" smtClean="0"/>
              <a:t> </a:t>
            </a:r>
            <a:r>
              <a:rPr lang="en-US" dirty="0" err="1" smtClean="0"/>
              <a:t>zo</a:t>
            </a:r>
            <a:r>
              <a:rPr lang="en-US" dirty="0" smtClean="0"/>
              <a:t> </a:t>
            </a:r>
            <a:r>
              <a:rPr lang="en-US" dirty="0" err="1" smtClean="0"/>
              <a:t>štruktúry</a:t>
            </a:r>
            <a:r>
              <a:rPr lang="en-US" dirty="0" smtClean="0"/>
              <a:t> (</a:t>
            </a:r>
            <a:r>
              <a:rPr lang="en-US" dirty="0" err="1" smtClean="0"/>
              <a:t>väzbová</a:t>
            </a:r>
            <a:r>
              <a:rPr lang="en-US" dirty="0" smtClean="0"/>
              <a:t> </a:t>
            </a:r>
            <a:r>
              <a:rPr lang="en-US" dirty="0" err="1" smtClean="0"/>
              <a:t>energia</a:t>
            </a:r>
            <a:r>
              <a:rPr lang="en-US" dirty="0" smtClean="0"/>
              <a:t>)</a:t>
            </a:r>
            <a:endParaRPr lang="en-US" dirty="0" smtClean="0"/>
          </a:p>
          <a:p>
            <a:pPr lvl="1"/>
            <a:endParaRPr lang="en-US" dirty="0" smtClean="0"/>
          </a:p>
          <a:p>
            <a:pPr lvl="1"/>
            <a:endParaRPr lang="en-US" dirty="0" smtClean="0"/>
          </a:p>
          <a:p>
            <a:pPr lvl="1"/>
            <a:endParaRPr lang="en-US" dirty="0" smtClean="0"/>
          </a:p>
          <a:p>
            <a:pPr lvl="1"/>
            <a:endParaRPr lang="en-US" dirty="0" smtClean="0"/>
          </a:p>
          <a:p>
            <a:pPr lvl="1"/>
            <a:r>
              <a:rPr lang="en-US" dirty="0" err="1" smtClean="0"/>
              <a:t>Pred</a:t>
            </a:r>
            <a:r>
              <a:rPr lang="en-US" dirty="0" smtClean="0"/>
              <a:t> LHC </a:t>
            </a:r>
            <a:r>
              <a:rPr lang="en-US" dirty="0" err="1" smtClean="0"/>
              <a:t>sme</a:t>
            </a:r>
            <a:r>
              <a:rPr lang="en-US" dirty="0" smtClean="0"/>
              <a:t> </a:t>
            </a:r>
            <a:r>
              <a:rPr lang="en-US" dirty="0" err="1" smtClean="0"/>
              <a:t>nevedeli</a:t>
            </a:r>
            <a:r>
              <a:rPr lang="en-US" dirty="0" smtClean="0"/>
              <a:t> </a:t>
            </a:r>
            <a:r>
              <a:rPr lang="en-US" dirty="0" err="1" smtClean="0"/>
              <a:t>pre</a:t>
            </a:r>
            <a:r>
              <a:rPr lang="en-US" dirty="0" err="1" smtClean="0"/>
              <a:t>čo</a:t>
            </a:r>
            <a:r>
              <a:rPr lang="en-US" dirty="0" smtClean="0"/>
              <a:t> </a:t>
            </a:r>
            <a:r>
              <a:rPr lang="en-US" dirty="0" err="1" smtClean="0"/>
              <a:t>elementárne</a:t>
            </a:r>
            <a:r>
              <a:rPr lang="en-US" dirty="0" smtClean="0"/>
              <a:t> (</a:t>
            </a:r>
            <a:r>
              <a:rPr lang="en-US" dirty="0" err="1" smtClean="0"/>
              <a:t>bodové</a:t>
            </a:r>
            <a:r>
              <a:rPr lang="en-US" dirty="0" smtClean="0"/>
              <a:t>) </a:t>
            </a:r>
            <a:r>
              <a:rPr lang="en-US" dirty="0" err="1" smtClean="0"/>
              <a:t>častice</a:t>
            </a:r>
            <a:r>
              <a:rPr lang="en-US" dirty="0" smtClean="0"/>
              <a:t> </a:t>
            </a:r>
            <a:r>
              <a:rPr lang="en-US" dirty="0" err="1" smtClean="0"/>
              <a:t>majú</a:t>
            </a:r>
            <a:r>
              <a:rPr lang="en-US" dirty="0" smtClean="0"/>
              <a:t> </a:t>
            </a:r>
            <a:r>
              <a:rPr lang="en-US" dirty="0" err="1" smtClean="0"/>
              <a:t>hmotnosť</a:t>
            </a:r>
            <a:endParaRPr lang="en-US" dirty="0" smtClean="0"/>
          </a:p>
          <a:p>
            <a:pPr lvl="1">
              <a:buFont typeface="Wingdings" charset="2"/>
              <a:buChar char="Ø"/>
            </a:pPr>
            <a:r>
              <a:rPr lang="en-US" dirty="0" err="1" smtClean="0">
                <a:solidFill>
                  <a:srgbClr val="0000FF"/>
                </a:solidFill>
              </a:rPr>
              <a:t>H</a:t>
            </a:r>
            <a:r>
              <a:rPr lang="en-US" dirty="0" err="1" smtClean="0">
                <a:solidFill>
                  <a:srgbClr val="0000FF"/>
                </a:solidFill>
              </a:rPr>
              <a:t>ľadali</a:t>
            </a:r>
            <a:r>
              <a:rPr lang="en-US" dirty="0" smtClean="0">
                <a:solidFill>
                  <a:srgbClr val="0000FF"/>
                </a:solidFill>
              </a:rPr>
              <a:t> </a:t>
            </a:r>
            <a:r>
              <a:rPr lang="en-US" dirty="0" err="1" smtClean="0">
                <a:solidFill>
                  <a:srgbClr val="0000FF"/>
                </a:solidFill>
              </a:rPr>
              <a:t>sme</a:t>
            </a:r>
            <a:r>
              <a:rPr lang="en-US" dirty="0" smtClean="0">
                <a:solidFill>
                  <a:srgbClr val="0000FF"/>
                </a:solidFill>
              </a:rPr>
              <a:t> </a:t>
            </a:r>
            <a:r>
              <a:rPr lang="en-US" dirty="0" err="1" smtClean="0">
                <a:solidFill>
                  <a:srgbClr val="0000FF"/>
                </a:solidFill>
              </a:rPr>
              <a:t>Higgsov</a:t>
            </a:r>
            <a:r>
              <a:rPr lang="en-US" dirty="0" smtClean="0">
                <a:solidFill>
                  <a:srgbClr val="0000FF"/>
                </a:solidFill>
              </a:rPr>
              <a:t> </a:t>
            </a:r>
            <a:r>
              <a:rPr lang="en-US" dirty="0" err="1" smtClean="0">
                <a:solidFill>
                  <a:srgbClr val="0000FF"/>
                </a:solidFill>
              </a:rPr>
              <a:t>bozón</a:t>
            </a:r>
            <a:r>
              <a:rPr lang="en-US" dirty="0" smtClean="0">
                <a:solidFill>
                  <a:srgbClr val="0000FF"/>
                </a:solidFill>
              </a:rPr>
              <a:t>, </a:t>
            </a:r>
            <a:r>
              <a:rPr lang="en-US" dirty="0" err="1" smtClean="0">
                <a:solidFill>
                  <a:srgbClr val="0000FF"/>
                </a:solidFill>
              </a:rPr>
              <a:t>poslednú</a:t>
            </a:r>
            <a:r>
              <a:rPr lang="en-US" dirty="0" smtClean="0">
                <a:solidFill>
                  <a:srgbClr val="0000FF"/>
                </a:solidFill>
              </a:rPr>
              <a:t> </a:t>
            </a:r>
            <a:r>
              <a:rPr lang="en-US" dirty="0" err="1" smtClean="0">
                <a:solidFill>
                  <a:srgbClr val="0000FF"/>
                </a:solidFill>
              </a:rPr>
              <a:t>neobjavenú</a:t>
            </a:r>
            <a:r>
              <a:rPr lang="en-US" dirty="0" smtClean="0">
                <a:solidFill>
                  <a:srgbClr val="0000FF"/>
                </a:solidFill>
              </a:rPr>
              <a:t> </a:t>
            </a:r>
            <a:r>
              <a:rPr lang="en-US" dirty="0" err="1" smtClean="0">
                <a:solidFill>
                  <a:srgbClr val="0000FF"/>
                </a:solidFill>
              </a:rPr>
              <a:t>časticu</a:t>
            </a:r>
            <a:r>
              <a:rPr lang="en-US" dirty="0" smtClean="0">
                <a:solidFill>
                  <a:srgbClr val="0000FF"/>
                </a:solidFill>
              </a:rPr>
              <a:t> </a:t>
            </a:r>
            <a:r>
              <a:rPr lang="en-US" dirty="0" err="1" smtClean="0">
                <a:solidFill>
                  <a:srgbClr val="0000FF"/>
                </a:solidFill>
              </a:rPr>
              <a:t>Št</a:t>
            </a:r>
            <a:r>
              <a:rPr lang="en-US" dirty="0" smtClean="0">
                <a:solidFill>
                  <a:srgbClr val="0000FF"/>
                </a:solidFill>
              </a:rPr>
              <a:t>. </a:t>
            </a:r>
            <a:r>
              <a:rPr lang="en-US" dirty="0" err="1" smtClean="0">
                <a:solidFill>
                  <a:srgbClr val="0000FF"/>
                </a:solidFill>
              </a:rPr>
              <a:t>Modelu</a:t>
            </a:r>
            <a:endParaRPr lang="en-US" dirty="0" smtClean="0">
              <a:solidFill>
                <a:srgbClr val="0000FF"/>
              </a:solidFill>
            </a:endParaRPr>
          </a:p>
          <a:p>
            <a:pPr lvl="2"/>
            <a:r>
              <a:rPr lang="en-US" dirty="0" err="1" smtClean="0"/>
              <a:t>Teraz</a:t>
            </a:r>
            <a:r>
              <a:rPr lang="en-US" dirty="0" smtClean="0"/>
              <a:t> </a:t>
            </a:r>
            <a:r>
              <a:rPr lang="en-US" dirty="0" err="1" smtClean="0"/>
              <a:t>vieme</a:t>
            </a:r>
            <a:r>
              <a:rPr lang="en-US" dirty="0" smtClean="0"/>
              <a:t> </a:t>
            </a:r>
            <a:r>
              <a:rPr lang="en-US" dirty="0" err="1" smtClean="0"/>
              <a:t>že</a:t>
            </a:r>
            <a:r>
              <a:rPr lang="en-US" dirty="0" smtClean="0"/>
              <a:t> </a:t>
            </a:r>
            <a:r>
              <a:rPr lang="en-US" dirty="0" err="1" smtClean="0"/>
              <a:t>Higgsov</a:t>
            </a:r>
            <a:r>
              <a:rPr lang="en-US" dirty="0" smtClean="0"/>
              <a:t> </a:t>
            </a:r>
            <a:r>
              <a:rPr lang="en-US" dirty="0" err="1" smtClean="0"/>
              <a:t>Mechanizmus</a:t>
            </a:r>
            <a:r>
              <a:rPr lang="en-US" dirty="0" smtClean="0"/>
              <a:t> je </a:t>
            </a:r>
            <a:r>
              <a:rPr lang="en-US" dirty="0" err="1" smtClean="0"/>
              <a:t>zodpovedný</a:t>
            </a:r>
            <a:r>
              <a:rPr lang="en-US" dirty="0" smtClean="0"/>
              <a:t> </a:t>
            </a:r>
            <a:r>
              <a:rPr lang="en-US" dirty="0" err="1" smtClean="0"/>
              <a:t>za</a:t>
            </a:r>
            <a:r>
              <a:rPr lang="en-US" dirty="0" smtClean="0"/>
              <a:t> </a:t>
            </a:r>
            <a:r>
              <a:rPr lang="en-US" dirty="0" err="1" smtClean="0"/>
              <a:t>hmotnosť</a:t>
            </a:r>
            <a:r>
              <a:rPr lang="en-US" dirty="0" smtClean="0"/>
              <a:t> W a Z </a:t>
            </a:r>
            <a:r>
              <a:rPr lang="en-US" dirty="0" err="1" smtClean="0"/>
              <a:t>bozónov</a:t>
            </a:r>
            <a:r>
              <a:rPr lang="en-US" dirty="0" smtClean="0"/>
              <a:t> a </a:t>
            </a:r>
            <a:r>
              <a:rPr lang="en-US" dirty="0" err="1" smtClean="0"/>
              <a:t>teda</a:t>
            </a:r>
            <a:r>
              <a:rPr lang="en-US" dirty="0" smtClean="0"/>
              <a:t> </a:t>
            </a:r>
            <a:r>
              <a:rPr lang="en-US" dirty="0" err="1" smtClean="0"/>
              <a:t>za</a:t>
            </a:r>
            <a:r>
              <a:rPr lang="en-US" dirty="0" smtClean="0"/>
              <a:t> </a:t>
            </a:r>
            <a:r>
              <a:rPr lang="en-US" dirty="0" err="1" smtClean="0"/>
              <a:t>slabosť</a:t>
            </a:r>
            <a:r>
              <a:rPr lang="en-US" dirty="0" smtClean="0"/>
              <a:t> </a:t>
            </a:r>
            <a:r>
              <a:rPr lang="en-US" dirty="0" err="1" smtClean="0"/>
              <a:t>Slabých</a:t>
            </a:r>
            <a:r>
              <a:rPr lang="en-US" dirty="0" smtClean="0"/>
              <a:t> </a:t>
            </a:r>
            <a:r>
              <a:rPr lang="en-US" dirty="0" err="1" smtClean="0"/>
              <a:t>Interakcií</a:t>
            </a:r>
            <a:endParaRPr lang="en-US" dirty="0" smtClean="0"/>
          </a:p>
          <a:p>
            <a:pPr lvl="2"/>
            <a:r>
              <a:rPr lang="en-US" dirty="0" err="1" smtClean="0"/>
              <a:t>Vyzer</a:t>
            </a:r>
            <a:r>
              <a:rPr lang="en-US" dirty="0" err="1" smtClean="0"/>
              <a:t>á</a:t>
            </a:r>
            <a:r>
              <a:rPr lang="en-US" dirty="0" smtClean="0"/>
              <a:t> to </a:t>
            </a:r>
            <a:r>
              <a:rPr lang="en-US" dirty="0" err="1" smtClean="0"/>
              <a:t>že</a:t>
            </a:r>
            <a:r>
              <a:rPr lang="en-US" dirty="0" smtClean="0"/>
              <a:t> </a:t>
            </a:r>
            <a:r>
              <a:rPr lang="en-US" dirty="0" err="1" smtClean="0"/>
              <a:t>fermióny</a:t>
            </a:r>
            <a:r>
              <a:rPr lang="en-US" dirty="0" smtClean="0"/>
              <a:t> 3-tej </a:t>
            </a:r>
            <a:r>
              <a:rPr lang="en-US" dirty="0" err="1" smtClean="0"/>
              <a:t>rodiny</a:t>
            </a:r>
            <a:r>
              <a:rPr lang="en-US" dirty="0" smtClean="0"/>
              <a:t> </a:t>
            </a:r>
            <a:r>
              <a:rPr lang="en-US" dirty="0" err="1" smtClean="0"/>
              <a:t>tiež</a:t>
            </a:r>
            <a:r>
              <a:rPr lang="en-US" dirty="0" smtClean="0"/>
              <a:t> </a:t>
            </a:r>
            <a:r>
              <a:rPr lang="en-US" dirty="0" err="1" smtClean="0"/>
              <a:t>interagujú</a:t>
            </a:r>
            <a:r>
              <a:rPr lang="en-US" dirty="0" smtClean="0"/>
              <a:t> </a:t>
            </a:r>
            <a:r>
              <a:rPr lang="en-US" dirty="0" err="1" smtClean="0"/>
              <a:t>s</a:t>
            </a:r>
            <a:r>
              <a:rPr lang="en-US" dirty="0" smtClean="0"/>
              <a:t> </a:t>
            </a:r>
            <a:r>
              <a:rPr lang="en-US" dirty="0" err="1" smtClean="0"/>
              <a:t>Higgsovým</a:t>
            </a:r>
            <a:r>
              <a:rPr lang="en-US" dirty="0" smtClean="0"/>
              <a:t> </a:t>
            </a:r>
            <a:r>
              <a:rPr lang="en-US" dirty="0" err="1" smtClean="0"/>
              <a:t>poľom</a:t>
            </a:r>
            <a:endParaRPr lang="en-US" dirty="0" smtClean="0"/>
          </a:p>
          <a:p>
            <a:pPr lvl="1"/>
            <a:r>
              <a:rPr lang="en-US" dirty="0" smtClean="0"/>
              <a:t>Ale </a:t>
            </a:r>
            <a:r>
              <a:rPr lang="en-US" dirty="0" err="1" smtClean="0"/>
              <a:t>nevieme</a:t>
            </a:r>
            <a:r>
              <a:rPr lang="en-US" dirty="0" smtClean="0"/>
              <a:t> </a:t>
            </a:r>
            <a:r>
              <a:rPr lang="en-US" dirty="0" err="1" smtClean="0"/>
              <a:t>pre</a:t>
            </a:r>
            <a:r>
              <a:rPr lang="en-US" dirty="0" err="1" smtClean="0"/>
              <a:t>čo</a:t>
            </a:r>
            <a:r>
              <a:rPr lang="en-US" dirty="0" smtClean="0"/>
              <a:t> </a:t>
            </a:r>
            <a:r>
              <a:rPr lang="en-US" dirty="0" err="1" smtClean="0"/>
              <a:t>máme</a:t>
            </a:r>
            <a:r>
              <a:rPr lang="en-US" dirty="0" smtClean="0"/>
              <a:t> 3 </a:t>
            </a:r>
            <a:r>
              <a:rPr lang="en-US" dirty="0" err="1" smtClean="0"/>
              <a:t>rodiny</a:t>
            </a:r>
            <a:r>
              <a:rPr lang="en-US" dirty="0" smtClean="0"/>
              <a:t> a </a:t>
            </a:r>
            <a:r>
              <a:rPr lang="en-US" dirty="0" err="1" smtClean="0"/>
              <a:t>prečo</a:t>
            </a:r>
            <a:r>
              <a:rPr lang="en-US" dirty="0" smtClean="0"/>
              <a:t> </a:t>
            </a:r>
            <a:r>
              <a:rPr lang="en-US" dirty="0" err="1" smtClean="0"/>
              <a:t>hmotnosti</a:t>
            </a:r>
            <a:r>
              <a:rPr lang="en-US" dirty="0" smtClean="0"/>
              <a:t> </a:t>
            </a:r>
            <a:r>
              <a:rPr lang="en-US" dirty="0" err="1" smtClean="0"/>
              <a:t>fermiónov</a:t>
            </a:r>
            <a:r>
              <a:rPr lang="en-US" dirty="0" smtClean="0"/>
              <a:t> </a:t>
            </a:r>
            <a:r>
              <a:rPr lang="en-US" dirty="0" err="1" smtClean="0"/>
              <a:t>sú</a:t>
            </a:r>
            <a:r>
              <a:rPr lang="en-US" dirty="0" smtClean="0"/>
              <a:t> </a:t>
            </a:r>
            <a:r>
              <a:rPr lang="en-US" dirty="0" err="1" smtClean="0"/>
              <a:t>také</a:t>
            </a:r>
            <a:r>
              <a:rPr lang="en-US" dirty="0" smtClean="0"/>
              <a:t> </a:t>
            </a:r>
            <a:r>
              <a:rPr lang="en-US" dirty="0" err="1" smtClean="0"/>
              <a:t>aké</a:t>
            </a:r>
            <a:r>
              <a:rPr lang="en-US" dirty="0" smtClean="0"/>
              <a:t> </a:t>
            </a:r>
            <a:r>
              <a:rPr lang="en-US" dirty="0" err="1" smtClean="0"/>
              <a:t>sú</a:t>
            </a:r>
            <a:endParaRPr lang="en-US" dirty="0" smtClean="0"/>
          </a:p>
          <a:p>
            <a:pPr lvl="1">
              <a:buFont typeface="Wingdings" charset="2"/>
              <a:buChar char="Ø"/>
            </a:pPr>
            <a:r>
              <a:rPr lang="en-US" dirty="0" err="1" smtClean="0">
                <a:solidFill>
                  <a:srgbClr val="0000FF"/>
                </a:solidFill>
              </a:rPr>
              <a:t>H</a:t>
            </a:r>
            <a:r>
              <a:rPr lang="en-US" dirty="0" err="1" smtClean="0">
                <a:solidFill>
                  <a:srgbClr val="0000FF"/>
                </a:solidFill>
              </a:rPr>
              <a:t>ľadáme</a:t>
            </a:r>
            <a:r>
              <a:rPr lang="en-US" dirty="0" smtClean="0">
                <a:solidFill>
                  <a:srgbClr val="0000FF"/>
                </a:solidFill>
              </a:rPr>
              <a:t> </a:t>
            </a:r>
            <a:r>
              <a:rPr lang="en-US" dirty="0" err="1" smtClean="0">
                <a:solidFill>
                  <a:srgbClr val="0000FF"/>
                </a:solidFill>
              </a:rPr>
              <a:t>častice</a:t>
            </a:r>
            <a:r>
              <a:rPr lang="en-US" dirty="0" smtClean="0">
                <a:solidFill>
                  <a:srgbClr val="0000FF"/>
                </a:solidFill>
              </a:rPr>
              <a:t> 4-tej </a:t>
            </a:r>
            <a:r>
              <a:rPr lang="en-US" dirty="0" err="1" smtClean="0">
                <a:solidFill>
                  <a:srgbClr val="0000FF"/>
                </a:solidFill>
              </a:rPr>
              <a:t>rodiny</a:t>
            </a:r>
            <a:r>
              <a:rPr lang="en-US" dirty="0" smtClean="0">
                <a:solidFill>
                  <a:srgbClr val="0000FF"/>
                </a:solidFill>
              </a:rPr>
              <a:t> a </a:t>
            </a:r>
            <a:r>
              <a:rPr lang="en-US" dirty="0" err="1" smtClean="0">
                <a:solidFill>
                  <a:srgbClr val="0000FF"/>
                </a:solidFill>
              </a:rPr>
              <a:t>excitácie</a:t>
            </a:r>
            <a:r>
              <a:rPr lang="en-US" dirty="0" smtClean="0">
                <a:solidFill>
                  <a:srgbClr val="0000FF"/>
                </a:solidFill>
              </a:rPr>
              <a:t> </a:t>
            </a:r>
            <a:r>
              <a:rPr lang="en-US" dirty="0" err="1" smtClean="0">
                <a:solidFill>
                  <a:srgbClr val="0000FF"/>
                </a:solidFill>
              </a:rPr>
              <a:t>známych</a:t>
            </a:r>
            <a:r>
              <a:rPr lang="en-US" dirty="0" smtClean="0">
                <a:solidFill>
                  <a:srgbClr val="0000FF"/>
                </a:solidFill>
              </a:rPr>
              <a:t> </a:t>
            </a:r>
            <a:r>
              <a:rPr lang="en-US" dirty="0" err="1" smtClean="0">
                <a:solidFill>
                  <a:srgbClr val="0000FF"/>
                </a:solidFill>
              </a:rPr>
              <a:t>častíc</a:t>
            </a:r>
            <a:r>
              <a:rPr lang="en-US" dirty="0" smtClean="0">
                <a:solidFill>
                  <a:srgbClr val="0000FF"/>
                </a:solidFill>
              </a:rPr>
              <a:t> (</a:t>
            </a:r>
            <a:r>
              <a:rPr lang="en-US" dirty="0" err="1" smtClean="0">
                <a:solidFill>
                  <a:srgbClr val="0000FF"/>
                </a:solidFill>
              </a:rPr>
              <a:t>q</a:t>
            </a:r>
            <a:r>
              <a:rPr lang="en-US" dirty="0" smtClean="0">
                <a:solidFill>
                  <a:srgbClr val="0000FF"/>
                </a:solidFill>
              </a:rPr>
              <a:t>’, Z’, W’ a pod.) – </a:t>
            </a:r>
            <a:r>
              <a:rPr lang="en-US" dirty="0" err="1" smtClean="0">
                <a:solidFill>
                  <a:srgbClr val="0000FF"/>
                </a:solidFill>
              </a:rPr>
              <a:t>zn</a:t>
            </a:r>
            <a:r>
              <a:rPr lang="en-US" dirty="0" err="1" smtClean="0">
                <a:solidFill>
                  <a:srgbClr val="0000FF"/>
                </a:solidFill>
              </a:rPr>
              <a:t>ámky</a:t>
            </a:r>
            <a:r>
              <a:rPr lang="en-US" dirty="0" smtClean="0">
                <a:solidFill>
                  <a:srgbClr val="0000FF"/>
                </a:solidFill>
              </a:rPr>
              <a:t> </a:t>
            </a:r>
            <a:r>
              <a:rPr lang="en-US" dirty="0" err="1" smtClean="0">
                <a:solidFill>
                  <a:srgbClr val="0000FF"/>
                </a:solidFill>
              </a:rPr>
              <a:t>štruktúry</a:t>
            </a:r>
            <a:r>
              <a:rPr lang="en-US" dirty="0" smtClean="0">
                <a:solidFill>
                  <a:srgbClr val="0000FF"/>
                </a:solidFill>
              </a:rPr>
              <a:t> </a:t>
            </a:r>
          </a:p>
        </p:txBody>
      </p:sp>
      <p:pic>
        <p:nvPicPr>
          <p:cNvPr id="6" name="Picture 5"/>
          <p:cNvPicPr>
            <a:picLocks noChangeAspect="1"/>
          </p:cNvPicPr>
          <p:nvPr/>
        </p:nvPicPr>
        <p:blipFill>
          <a:blip r:embed="rId2"/>
          <a:stretch>
            <a:fillRect/>
          </a:stretch>
        </p:blipFill>
        <p:spPr>
          <a:xfrm>
            <a:off x="3976007" y="2696454"/>
            <a:ext cx="1190663" cy="1225009"/>
          </a:xfrm>
          <a:prstGeom prst="rect">
            <a:avLst/>
          </a:prstGeom>
        </p:spPr>
      </p:pic>
      <p:sp>
        <p:nvSpPr>
          <p:cNvPr id="7" name="TextBox 6"/>
          <p:cNvSpPr txBox="1"/>
          <p:nvPr/>
        </p:nvSpPr>
        <p:spPr>
          <a:xfrm>
            <a:off x="5212383" y="2940545"/>
            <a:ext cx="3696166" cy="646331"/>
          </a:xfrm>
          <a:prstGeom prst="rect">
            <a:avLst/>
          </a:prstGeom>
          <a:noFill/>
        </p:spPr>
        <p:txBody>
          <a:bodyPr wrap="square" rtlCol="0">
            <a:spAutoFit/>
          </a:bodyPr>
          <a:lstStyle/>
          <a:p>
            <a:r>
              <a:rPr lang="en-US" dirty="0" err="1" smtClean="0"/>
              <a:t>Hmotnos</a:t>
            </a:r>
            <a:r>
              <a:rPr lang="en-US" dirty="0" err="1" smtClean="0"/>
              <a:t>ť</a:t>
            </a:r>
            <a:r>
              <a:rPr lang="en-US" dirty="0" smtClean="0"/>
              <a:t> </a:t>
            </a:r>
            <a:r>
              <a:rPr lang="en-US" dirty="0" err="1" smtClean="0"/>
              <a:t>u</a:t>
            </a:r>
            <a:r>
              <a:rPr lang="en-US" dirty="0" smtClean="0"/>
              <a:t> a </a:t>
            </a:r>
            <a:r>
              <a:rPr lang="en-US" dirty="0" err="1" smtClean="0"/>
              <a:t>d</a:t>
            </a:r>
            <a:r>
              <a:rPr lang="en-US" dirty="0" smtClean="0"/>
              <a:t> </a:t>
            </a:r>
            <a:r>
              <a:rPr lang="en-US" dirty="0" err="1" smtClean="0"/>
              <a:t>kvarkov</a:t>
            </a:r>
            <a:r>
              <a:rPr lang="en-US" dirty="0" smtClean="0"/>
              <a:t> je 100x </a:t>
            </a:r>
            <a:r>
              <a:rPr lang="en-US" dirty="0" err="1" smtClean="0"/>
              <a:t>menšia</a:t>
            </a:r>
            <a:r>
              <a:rPr lang="en-US" dirty="0" smtClean="0"/>
              <a:t> </a:t>
            </a:r>
            <a:r>
              <a:rPr lang="en-US" dirty="0" err="1" smtClean="0"/>
              <a:t>ako</a:t>
            </a:r>
            <a:r>
              <a:rPr lang="en-US" dirty="0" smtClean="0"/>
              <a:t> hm. </a:t>
            </a:r>
            <a:r>
              <a:rPr lang="en-US" dirty="0" err="1" smtClean="0"/>
              <a:t>nukleónov</a:t>
            </a:r>
            <a:endParaRPr lang="en-US" dirty="0"/>
          </a:p>
        </p:txBody>
      </p:sp>
      <p:sp>
        <p:nvSpPr>
          <p:cNvPr id="8" name="Slide Number Placeholder 7"/>
          <p:cNvSpPr>
            <a:spLocks noGrp="1"/>
          </p:cNvSpPr>
          <p:nvPr>
            <p:ph type="sldNum" sz="quarter" idx="11"/>
          </p:nvPr>
        </p:nvSpPr>
        <p:spPr/>
        <p:txBody>
          <a:bodyPr/>
          <a:lstStyle/>
          <a:p>
            <a:pPr>
              <a:defRPr/>
            </a:pPr>
            <a:fld id="{D04CE372-9B69-B243-B616-A8CA27473A04}" type="slidenum">
              <a:rPr lang="en-US" smtClean="0"/>
              <a:pPr>
                <a:defRPr/>
              </a:pPr>
              <a:t>7</a:t>
            </a:fld>
            <a:endParaRPr lang="en-US"/>
          </a:p>
        </p:txBody>
      </p:sp>
      <p:sp>
        <p:nvSpPr>
          <p:cNvPr id="9" name="Footer Placeholder 8"/>
          <p:cNvSpPr>
            <a:spLocks noGrp="1"/>
          </p:cNvSpPr>
          <p:nvPr>
            <p:ph type="ftr" sz="quarter" idx="10"/>
          </p:nvPr>
        </p:nvSpPr>
        <p:spPr/>
        <p:txBody>
          <a:bodyPr/>
          <a:lstStyle/>
          <a:p>
            <a:pPr>
              <a:defRPr/>
            </a:pPr>
            <a:r>
              <a:rPr lang="en-US" smtClean="0"/>
              <a:t>I. Mikulec: CMS</a:t>
            </a: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Prečo</a:t>
            </a:r>
            <a:r>
              <a:rPr lang="en-US" dirty="0" smtClean="0"/>
              <a:t> </a:t>
            </a:r>
            <a:r>
              <a:rPr lang="en-US" dirty="0" err="1" smtClean="0"/>
              <a:t>teda</a:t>
            </a:r>
            <a:r>
              <a:rPr lang="en-US" dirty="0" smtClean="0"/>
              <a:t> </a:t>
            </a:r>
            <a:r>
              <a:rPr lang="en-US" dirty="0" err="1" smtClean="0"/>
              <a:t>hľadáme</a:t>
            </a:r>
            <a:r>
              <a:rPr lang="en-US" dirty="0" smtClean="0"/>
              <a:t> </a:t>
            </a:r>
            <a:r>
              <a:rPr lang="en-US" dirty="0" err="1" smtClean="0"/>
              <a:t>ďalej</a:t>
            </a:r>
            <a:r>
              <a:rPr lang="en-US" dirty="0" smtClean="0"/>
              <a:t>?</a:t>
            </a:r>
            <a:endParaRPr lang="en-US" dirty="0"/>
          </a:p>
        </p:txBody>
      </p:sp>
      <p:sp>
        <p:nvSpPr>
          <p:cNvPr id="4" name="Content Placeholder 3"/>
          <p:cNvSpPr>
            <a:spLocks noGrp="1"/>
          </p:cNvSpPr>
          <p:nvPr>
            <p:ph idx="1"/>
          </p:nvPr>
        </p:nvSpPr>
        <p:spPr>
          <a:xfrm>
            <a:off x="152400" y="1295400"/>
            <a:ext cx="4893739" cy="5029200"/>
          </a:xfrm>
        </p:spPr>
        <p:txBody>
          <a:bodyPr/>
          <a:lstStyle/>
          <a:p>
            <a:pPr>
              <a:buNone/>
            </a:pPr>
            <a:r>
              <a:rPr lang="en-US" dirty="0" smtClean="0"/>
              <a:t>…</a:t>
            </a:r>
          </a:p>
          <a:p>
            <a:pPr>
              <a:buNone/>
            </a:pPr>
            <a:r>
              <a:rPr lang="en-US" dirty="0" smtClean="0"/>
              <a:t>2. Z </a:t>
            </a:r>
            <a:r>
              <a:rPr lang="en-US" dirty="0" err="1" smtClean="0"/>
              <a:t>čoho</a:t>
            </a:r>
            <a:r>
              <a:rPr lang="en-US" dirty="0" smtClean="0"/>
              <a:t> je </a:t>
            </a:r>
            <a:r>
              <a:rPr lang="en-US" dirty="0" err="1" smtClean="0"/>
              <a:t>Tmavá</a:t>
            </a:r>
            <a:r>
              <a:rPr lang="en-US" dirty="0" smtClean="0"/>
              <a:t> </a:t>
            </a:r>
            <a:r>
              <a:rPr lang="en-US" dirty="0" err="1" smtClean="0"/>
              <a:t>Hmota</a:t>
            </a:r>
            <a:r>
              <a:rPr lang="en-US" dirty="0" smtClean="0"/>
              <a:t>?</a:t>
            </a:r>
          </a:p>
          <a:p>
            <a:pPr lvl="1"/>
            <a:r>
              <a:rPr lang="en-US" dirty="0" smtClean="0"/>
              <a:t>25% </a:t>
            </a:r>
            <a:r>
              <a:rPr lang="en-US" dirty="0" err="1" smtClean="0"/>
              <a:t>energie</a:t>
            </a:r>
            <a:r>
              <a:rPr lang="en-US" dirty="0" smtClean="0"/>
              <a:t> </a:t>
            </a:r>
            <a:r>
              <a:rPr lang="en-US" dirty="0" err="1" smtClean="0"/>
              <a:t>Vesm</a:t>
            </a:r>
            <a:r>
              <a:rPr lang="en-US" dirty="0" err="1" smtClean="0"/>
              <a:t>íru</a:t>
            </a:r>
            <a:r>
              <a:rPr lang="en-US" dirty="0" smtClean="0"/>
              <a:t> </a:t>
            </a:r>
            <a:r>
              <a:rPr lang="en-US" dirty="0" err="1" smtClean="0"/>
              <a:t>pochádza</a:t>
            </a:r>
            <a:r>
              <a:rPr lang="en-US" dirty="0" smtClean="0"/>
              <a:t> </a:t>
            </a:r>
            <a:r>
              <a:rPr lang="en-US" dirty="0" err="1" smtClean="0"/>
              <a:t>z</a:t>
            </a:r>
            <a:r>
              <a:rPr lang="en-US" dirty="0" smtClean="0"/>
              <a:t> </a:t>
            </a:r>
            <a:r>
              <a:rPr lang="en-US" dirty="0" err="1" smtClean="0"/>
              <a:t>Tmavej</a:t>
            </a:r>
            <a:r>
              <a:rPr lang="en-US" dirty="0" smtClean="0"/>
              <a:t> </a:t>
            </a:r>
            <a:r>
              <a:rPr lang="en-US" dirty="0" err="1" smtClean="0"/>
              <a:t>Hmoty</a:t>
            </a:r>
            <a:endParaRPr lang="en-US" dirty="0" smtClean="0"/>
          </a:p>
          <a:p>
            <a:pPr lvl="1"/>
            <a:r>
              <a:rPr lang="en-US" dirty="0" err="1" smtClean="0"/>
              <a:t>Najlep</a:t>
            </a:r>
            <a:r>
              <a:rPr lang="en-US" dirty="0" err="1" smtClean="0"/>
              <a:t>ší</a:t>
            </a:r>
            <a:r>
              <a:rPr lang="en-US" dirty="0" smtClean="0"/>
              <a:t> </a:t>
            </a:r>
            <a:r>
              <a:rPr lang="en-US" dirty="0" err="1" smtClean="0"/>
              <a:t>kandidát</a:t>
            </a:r>
            <a:r>
              <a:rPr lang="en-US" dirty="0" smtClean="0"/>
              <a:t> </a:t>
            </a:r>
            <a:r>
              <a:rPr lang="en-US" dirty="0" err="1" smtClean="0"/>
              <a:t>na</a:t>
            </a:r>
            <a:r>
              <a:rPr lang="en-US" dirty="0" smtClean="0"/>
              <a:t> </a:t>
            </a:r>
            <a:r>
              <a:rPr lang="en-US" dirty="0" err="1" smtClean="0"/>
              <a:t>Tmavú</a:t>
            </a:r>
            <a:r>
              <a:rPr lang="en-US" dirty="0" smtClean="0"/>
              <a:t> </a:t>
            </a:r>
            <a:r>
              <a:rPr lang="en-US" dirty="0" err="1" smtClean="0"/>
              <a:t>Hmotu</a:t>
            </a:r>
            <a:r>
              <a:rPr lang="en-US" dirty="0" smtClean="0"/>
              <a:t> </a:t>
            </a:r>
            <a:r>
              <a:rPr lang="en-US" dirty="0" err="1" smtClean="0"/>
              <a:t>sú</a:t>
            </a:r>
            <a:r>
              <a:rPr lang="en-US" dirty="0" smtClean="0"/>
              <a:t> (</a:t>
            </a:r>
            <a:r>
              <a:rPr lang="en-US" dirty="0" err="1" smtClean="0"/>
              <a:t>dosiaľ</a:t>
            </a:r>
            <a:r>
              <a:rPr lang="en-US" dirty="0" smtClean="0"/>
              <a:t> </a:t>
            </a:r>
            <a:r>
              <a:rPr lang="en-US" dirty="0" err="1" smtClean="0"/>
              <a:t>neznáme</a:t>
            </a:r>
            <a:r>
              <a:rPr lang="en-US" dirty="0" smtClean="0"/>
              <a:t>) </a:t>
            </a:r>
            <a:r>
              <a:rPr lang="en-US" dirty="0" err="1" smtClean="0"/>
              <a:t>slabo</a:t>
            </a:r>
            <a:r>
              <a:rPr lang="en-US" dirty="0" smtClean="0"/>
              <a:t> </a:t>
            </a:r>
            <a:r>
              <a:rPr lang="en-US" dirty="0" err="1" smtClean="0"/>
              <a:t>interagujúce</a:t>
            </a:r>
            <a:r>
              <a:rPr lang="en-US" dirty="0" smtClean="0"/>
              <a:t> </a:t>
            </a:r>
            <a:r>
              <a:rPr lang="en-US" dirty="0" err="1" smtClean="0"/>
              <a:t>ťažké</a:t>
            </a:r>
            <a:r>
              <a:rPr lang="en-US" dirty="0" smtClean="0"/>
              <a:t> </a:t>
            </a:r>
            <a:r>
              <a:rPr lang="en-US" dirty="0" err="1" smtClean="0"/>
              <a:t>častice</a:t>
            </a:r>
            <a:endParaRPr lang="en-US" dirty="0" smtClean="0"/>
          </a:p>
          <a:p>
            <a:pPr lvl="1">
              <a:buFont typeface="Wingdings" charset="2"/>
              <a:buChar char="Ø"/>
            </a:pPr>
            <a:r>
              <a:rPr lang="en-US" dirty="0" err="1" smtClean="0">
                <a:solidFill>
                  <a:srgbClr val="0000FF"/>
                </a:solidFill>
              </a:rPr>
              <a:t>H</a:t>
            </a:r>
            <a:r>
              <a:rPr lang="en-US" dirty="0" err="1" smtClean="0">
                <a:solidFill>
                  <a:srgbClr val="0000FF"/>
                </a:solidFill>
              </a:rPr>
              <a:t>ľadáme</a:t>
            </a:r>
            <a:r>
              <a:rPr lang="en-US" dirty="0" smtClean="0">
                <a:solidFill>
                  <a:srgbClr val="0000FF"/>
                </a:solidFill>
              </a:rPr>
              <a:t> </a:t>
            </a:r>
            <a:r>
              <a:rPr lang="en-US" dirty="0" err="1" smtClean="0">
                <a:solidFill>
                  <a:srgbClr val="0000FF"/>
                </a:solidFill>
              </a:rPr>
              <a:t>nerovnováhu</a:t>
            </a:r>
            <a:r>
              <a:rPr lang="en-US" dirty="0" smtClean="0">
                <a:solidFill>
                  <a:srgbClr val="0000FF"/>
                </a:solidFill>
              </a:rPr>
              <a:t> </a:t>
            </a:r>
            <a:r>
              <a:rPr lang="en-US" dirty="0" err="1" smtClean="0">
                <a:solidFill>
                  <a:srgbClr val="0000FF"/>
                </a:solidFill>
              </a:rPr>
              <a:t>v</a:t>
            </a:r>
            <a:r>
              <a:rPr lang="en-US" dirty="0" smtClean="0">
                <a:solidFill>
                  <a:srgbClr val="0000FF"/>
                </a:solidFill>
              </a:rPr>
              <a:t> </a:t>
            </a:r>
            <a:r>
              <a:rPr lang="en-US" dirty="0" err="1" smtClean="0">
                <a:solidFill>
                  <a:srgbClr val="0000FF"/>
                </a:solidFill>
              </a:rPr>
              <a:t>prduktoch</a:t>
            </a:r>
            <a:r>
              <a:rPr lang="en-US" dirty="0" smtClean="0">
                <a:solidFill>
                  <a:srgbClr val="0000FF"/>
                </a:solidFill>
              </a:rPr>
              <a:t> </a:t>
            </a:r>
            <a:r>
              <a:rPr lang="en-US" dirty="0" err="1" smtClean="0">
                <a:solidFill>
                  <a:srgbClr val="0000FF"/>
                </a:solidFill>
              </a:rPr>
              <a:t>kolízií</a:t>
            </a:r>
            <a:r>
              <a:rPr lang="en-US" dirty="0" smtClean="0">
                <a:solidFill>
                  <a:srgbClr val="0000FF"/>
                </a:solidFill>
              </a:rPr>
              <a:t> </a:t>
            </a:r>
            <a:r>
              <a:rPr lang="en-US" dirty="0" smtClean="0">
                <a:solidFill>
                  <a:srgbClr val="0000FF"/>
                </a:solidFill>
              </a:rPr>
              <a:t>(missing energy) </a:t>
            </a:r>
            <a:r>
              <a:rPr lang="en-US" dirty="0" err="1" smtClean="0">
                <a:solidFill>
                  <a:srgbClr val="0000FF"/>
                </a:solidFill>
              </a:rPr>
              <a:t>v</a:t>
            </a:r>
            <a:r>
              <a:rPr lang="en-US" dirty="0" smtClean="0">
                <a:solidFill>
                  <a:srgbClr val="0000FF"/>
                </a:solidFill>
              </a:rPr>
              <a:t> </a:t>
            </a:r>
            <a:r>
              <a:rPr lang="en-US" dirty="0" err="1" smtClean="0">
                <a:solidFill>
                  <a:srgbClr val="0000FF"/>
                </a:solidFill>
              </a:rPr>
              <a:t>d</a:t>
            </a:r>
            <a:r>
              <a:rPr lang="en-US" dirty="0" err="1" smtClean="0">
                <a:solidFill>
                  <a:srgbClr val="0000FF"/>
                </a:solidFill>
              </a:rPr>
              <a:t>ôsledku</a:t>
            </a:r>
            <a:r>
              <a:rPr lang="en-US" dirty="0" smtClean="0">
                <a:solidFill>
                  <a:srgbClr val="0000FF"/>
                </a:solidFill>
              </a:rPr>
              <a:t> </a:t>
            </a:r>
            <a:r>
              <a:rPr lang="en-US" dirty="0" err="1" smtClean="0">
                <a:solidFill>
                  <a:srgbClr val="0000FF"/>
                </a:solidFill>
              </a:rPr>
              <a:t>ťažkých</a:t>
            </a:r>
            <a:r>
              <a:rPr lang="en-US" dirty="0" smtClean="0">
                <a:solidFill>
                  <a:srgbClr val="0000FF"/>
                </a:solidFill>
              </a:rPr>
              <a:t> </a:t>
            </a:r>
            <a:r>
              <a:rPr lang="en-US" dirty="0" err="1" smtClean="0">
                <a:solidFill>
                  <a:srgbClr val="0000FF"/>
                </a:solidFill>
              </a:rPr>
              <a:t>častíc</a:t>
            </a:r>
            <a:r>
              <a:rPr lang="en-US" dirty="0" smtClean="0">
                <a:solidFill>
                  <a:srgbClr val="0000FF"/>
                </a:solidFill>
              </a:rPr>
              <a:t> </a:t>
            </a:r>
            <a:r>
              <a:rPr lang="en-US" dirty="0" err="1" smtClean="0">
                <a:solidFill>
                  <a:srgbClr val="0000FF"/>
                </a:solidFill>
              </a:rPr>
              <a:t>unikajúcich</a:t>
            </a:r>
            <a:r>
              <a:rPr lang="en-US" dirty="0" smtClean="0">
                <a:solidFill>
                  <a:srgbClr val="0000FF"/>
                </a:solidFill>
              </a:rPr>
              <a:t> </a:t>
            </a:r>
            <a:r>
              <a:rPr lang="en-US" dirty="0" err="1" smtClean="0">
                <a:solidFill>
                  <a:srgbClr val="0000FF"/>
                </a:solidFill>
              </a:rPr>
              <a:t>bez</a:t>
            </a:r>
            <a:r>
              <a:rPr lang="en-US" dirty="0" smtClean="0">
                <a:solidFill>
                  <a:srgbClr val="0000FF"/>
                </a:solidFill>
              </a:rPr>
              <a:t> </a:t>
            </a:r>
            <a:r>
              <a:rPr lang="en-US" dirty="0" err="1" smtClean="0">
                <a:solidFill>
                  <a:srgbClr val="0000FF"/>
                </a:solidFill>
              </a:rPr>
              <a:t>detekcie</a:t>
            </a:r>
            <a:endParaRPr lang="en-US" dirty="0" smtClean="0">
              <a:solidFill>
                <a:srgbClr val="0000FF"/>
              </a:solidFill>
            </a:endParaRPr>
          </a:p>
          <a:p>
            <a:pPr>
              <a:buNone/>
            </a:pPr>
            <a:r>
              <a:rPr lang="en-US" dirty="0" smtClean="0"/>
              <a:t>3. </a:t>
            </a:r>
            <a:r>
              <a:rPr lang="en-US" dirty="0" err="1" smtClean="0"/>
              <a:t>Ako</a:t>
            </a:r>
            <a:r>
              <a:rPr lang="en-US" dirty="0" smtClean="0"/>
              <a:t> </a:t>
            </a:r>
            <a:r>
              <a:rPr lang="en-US" dirty="0" err="1" smtClean="0"/>
              <a:t>vznikol</a:t>
            </a:r>
            <a:r>
              <a:rPr lang="en-US" dirty="0" smtClean="0"/>
              <a:t> </a:t>
            </a:r>
            <a:r>
              <a:rPr lang="en-US" dirty="0" err="1" smtClean="0"/>
              <a:t>vesm</a:t>
            </a:r>
            <a:r>
              <a:rPr lang="en-US" dirty="0" err="1" smtClean="0"/>
              <a:t>ír</a:t>
            </a:r>
            <a:r>
              <a:rPr lang="en-US" dirty="0" smtClean="0"/>
              <a:t>?</a:t>
            </a:r>
          </a:p>
          <a:p>
            <a:pPr lvl="1"/>
            <a:r>
              <a:rPr lang="en-US" dirty="0" err="1" smtClean="0"/>
              <a:t>Asyemtria</a:t>
            </a:r>
            <a:r>
              <a:rPr lang="en-US" dirty="0" smtClean="0"/>
              <a:t> </a:t>
            </a:r>
            <a:r>
              <a:rPr lang="en-US" dirty="0" err="1" smtClean="0"/>
              <a:t>medzi</a:t>
            </a:r>
            <a:r>
              <a:rPr lang="en-US" dirty="0" smtClean="0"/>
              <a:t> </a:t>
            </a:r>
            <a:r>
              <a:rPr lang="en-US" dirty="0" err="1" smtClean="0"/>
              <a:t>hmotou</a:t>
            </a:r>
            <a:r>
              <a:rPr lang="en-US" dirty="0" smtClean="0"/>
              <a:t> a </a:t>
            </a:r>
            <a:r>
              <a:rPr lang="en-US" dirty="0" err="1" smtClean="0"/>
              <a:t>antihmotou</a:t>
            </a:r>
            <a:r>
              <a:rPr lang="en-US" dirty="0" smtClean="0"/>
              <a:t>, </a:t>
            </a:r>
            <a:r>
              <a:rPr lang="en-US" dirty="0" err="1" smtClean="0"/>
              <a:t>zjednotenie</a:t>
            </a:r>
            <a:r>
              <a:rPr lang="en-US" dirty="0" smtClean="0"/>
              <a:t> </a:t>
            </a:r>
            <a:r>
              <a:rPr lang="en-US" dirty="0" err="1" smtClean="0"/>
              <a:t>fundament</a:t>
            </a:r>
            <a:r>
              <a:rPr lang="en-US" dirty="0" err="1" smtClean="0"/>
              <a:t>álnych</a:t>
            </a:r>
            <a:r>
              <a:rPr lang="en-US" dirty="0" smtClean="0"/>
              <a:t> </a:t>
            </a:r>
            <a:r>
              <a:rPr lang="en-US" dirty="0" err="1" smtClean="0"/>
              <a:t>síl</a:t>
            </a:r>
            <a:r>
              <a:rPr lang="en-US" dirty="0" smtClean="0"/>
              <a:t>, </a:t>
            </a:r>
            <a:r>
              <a:rPr lang="en-US" dirty="0" err="1" smtClean="0"/>
              <a:t>štruktúra</a:t>
            </a:r>
            <a:r>
              <a:rPr lang="en-US" dirty="0" smtClean="0"/>
              <a:t> </a:t>
            </a:r>
            <a:r>
              <a:rPr lang="en-US" dirty="0" err="1" smtClean="0"/>
              <a:t>času</a:t>
            </a:r>
            <a:r>
              <a:rPr lang="en-US" dirty="0" smtClean="0"/>
              <a:t> a </a:t>
            </a:r>
            <a:r>
              <a:rPr lang="en-US" dirty="0" err="1" smtClean="0"/>
              <a:t>priestoru</a:t>
            </a:r>
            <a:endParaRPr lang="en-US" dirty="0" smtClean="0"/>
          </a:p>
          <a:p>
            <a:pPr lvl="1">
              <a:buFont typeface="Wingdings" charset="2"/>
              <a:buChar char="Ø"/>
            </a:pPr>
            <a:r>
              <a:rPr lang="en-US" dirty="0" err="1" smtClean="0">
                <a:solidFill>
                  <a:srgbClr val="0000FF"/>
                </a:solidFill>
              </a:rPr>
              <a:t>H</a:t>
            </a:r>
            <a:r>
              <a:rPr lang="en-US" dirty="0" err="1" smtClean="0">
                <a:solidFill>
                  <a:srgbClr val="0000FF"/>
                </a:solidFill>
              </a:rPr>
              <a:t>ľadáme</a:t>
            </a:r>
            <a:r>
              <a:rPr lang="en-US" dirty="0" smtClean="0">
                <a:solidFill>
                  <a:srgbClr val="0000FF"/>
                </a:solidFill>
              </a:rPr>
              <a:t> </a:t>
            </a:r>
            <a:r>
              <a:rPr lang="en-US" dirty="0" err="1" smtClean="0">
                <a:solidFill>
                  <a:srgbClr val="0000FF"/>
                </a:solidFill>
              </a:rPr>
              <a:t>rozdiely</a:t>
            </a:r>
            <a:r>
              <a:rPr lang="en-US" dirty="0" smtClean="0">
                <a:solidFill>
                  <a:srgbClr val="0000FF"/>
                </a:solidFill>
              </a:rPr>
              <a:t> </a:t>
            </a:r>
            <a:r>
              <a:rPr lang="en-US" dirty="0" err="1" smtClean="0">
                <a:solidFill>
                  <a:srgbClr val="0000FF"/>
                </a:solidFill>
              </a:rPr>
              <a:t>medzi</a:t>
            </a:r>
            <a:r>
              <a:rPr lang="en-US" dirty="0" smtClean="0">
                <a:solidFill>
                  <a:srgbClr val="0000FF"/>
                </a:solidFill>
              </a:rPr>
              <a:t> </a:t>
            </a:r>
            <a:r>
              <a:rPr lang="en-US" dirty="0" err="1" smtClean="0">
                <a:solidFill>
                  <a:srgbClr val="0000FF"/>
                </a:solidFill>
              </a:rPr>
              <a:t>časticami</a:t>
            </a:r>
            <a:r>
              <a:rPr lang="en-US" dirty="0" smtClean="0">
                <a:solidFill>
                  <a:srgbClr val="0000FF"/>
                </a:solidFill>
              </a:rPr>
              <a:t> a </a:t>
            </a:r>
            <a:r>
              <a:rPr lang="en-US" dirty="0" err="1" smtClean="0">
                <a:solidFill>
                  <a:srgbClr val="0000FF"/>
                </a:solidFill>
              </a:rPr>
              <a:t>antičasticami</a:t>
            </a:r>
            <a:r>
              <a:rPr lang="en-US" dirty="0" smtClean="0">
                <a:solidFill>
                  <a:srgbClr val="0000FF"/>
                </a:solidFill>
              </a:rPr>
              <a:t>, </a:t>
            </a:r>
            <a:r>
              <a:rPr lang="en-US" dirty="0" err="1" smtClean="0">
                <a:solidFill>
                  <a:srgbClr val="0000FF"/>
                </a:solidFill>
              </a:rPr>
              <a:t>prejavy</a:t>
            </a:r>
            <a:r>
              <a:rPr lang="en-US" dirty="0" smtClean="0">
                <a:solidFill>
                  <a:srgbClr val="0000FF"/>
                </a:solidFill>
              </a:rPr>
              <a:t> </a:t>
            </a:r>
            <a:r>
              <a:rPr lang="en-US" dirty="0" err="1" smtClean="0">
                <a:solidFill>
                  <a:srgbClr val="0000FF"/>
                </a:solidFill>
              </a:rPr>
              <a:t>nových</a:t>
            </a:r>
            <a:r>
              <a:rPr lang="en-US" dirty="0" smtClean="0">
                <a:solidFill>
                  <a:srgbClr val="0000FF"/>
                </a:solidFill>
              </a:rPr>
              <a:t> </a:t>
            </a:r>
            <a:r>
              <a:rPr lang="en-US" dirty="0" err="1" smtClean="0">
                <a:solidFill>
                  <a:srgbClr val="0000FF"/>
                </a:solidFill>
              </a:rPr>
              <a:t>priestorových</a:t>
            </a:r>
            <a:r>
              <a:rPr lang="en-US" dirty="0" smtClean="0">
                <a:solidFill>
                  <a:srgbClr val="0000FF"/>
                </a:solidFill>
              </a:rPr>
              <a:t> </a:t>
            </a:r>
            <a:r>
              <a:rPr lang="en-US" dirty="0" err="1" smtClean="0">
                <a:solidFill>
                  <a:srgbClr val="0000FF"/>
                </a:solidFill>
              </a:rPr>
              <a:t>dimenzií</a:t>
            </a:r>
            <a:r>
              <a:rPr lang="en-US" dirty="0" smtClean="0">
                <a:solidFill>
                  <a:srgbClr val="0000FF"/>
                </a:solidFill>
              </a:rPr>
              <a:t>, </a:t>
            </a:r>
            <a:r>
              <a:rPr lang="en-US" dirty="0" err="1" smtClean="0">
                <a:solidFill>
                  <a:srgbClr val="0000FF"/>
                </a:solidFill>
              </a:rPr>
              <a:t>mikroskopické</a:t>
            </a:r>
            <a:r>
              <a:rPr lang="en-US" dirty="0" smtClean="0">
                <a:solidFill>
                  <a:srgbClr val="0000FF"/>
                </a:solidFill>
              </a:rPr>
              <a:t> </a:t>
            </a:r>
            <a:r>
              <a:rPr lang="en-US" dirty="0" err="1" smtClean="0">
                <a:solidFill>
                  <a:srgbClr val="0000FF"/>
                </a:solidFill>
              </a:rPr>
              <a:t>čierne</a:t>
            </a:r>
            <a:r>
              <a:rPr lang="en-US" dirty="0" smtClean="0">
                <a:solidFill>
                  <a:srgbClr val="0000FF"/>
                </a:solidFill>
              </a:rPr>
              <a:t> </a:t>
            </a:r>
            <a:r>
              <a:rPr lang="en-US" dirty="0" err="1" smtClean="0">
                <a:solidFill>
                  <a:srgbClr val="0000FF"/>
                </a:solidFill>
              </a:rPr>
              <a:t>diery</a:t>
            </a:r>
            <a:r>
              <a:rPr lang="en-US" dirty="0" smtClean="0">
                <a:solidFill>
                  <a:srgbClr val="0000FF"/>
                </a:solidFill>
              </a:rPr>
              <a:t> a </a:t>
            </a:r>
            <a:r>
              <a:rPr lang="en-US" dirty="0" err="1" smtClean="0">
                <a:solidFill>
                  <a:srgbClr val="0000FF"/>
                </a:solidFill>
              </a:rPr>
              <a:t>iné</a:t>
            </a:r>
            <a:r>
              <a:rPr lang="en-US" dirty="0" smtClean="0">
                <a:solidFill>
                  <a:srgbClr val="0000FF"/>
                </a:solidFill>
              </a:rPr>
              <a:t> </a:t>
            </a:r>
            <a:r>
              <a:rPr lang="en-US" dirty="0" err="1" smtClean="0">
                <a:solidFill>
                  <a:srgbClr val="0000FF"/>
                </a:solidFill>
              </a:rPr>
              <a:t>exotiky</a:t>
            </a:r>
            <a:endParaRPr lang="en-US" dirty="0">
              <a:solidFill>
                <a:srgbClr val="0000FF"/>
              </a:solidFill>
            </a:endParaRPr>
          </a:p>
        </p:txBody>
      </p:sp>
      <p:pic>
        <p:nvPicPr>
          <p:cNvPr id="5" name="Content Placeholder 5" descr="darkmatter.jp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296442" y="3651654"/>
            <a:ext cx="2072210" cy="305266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pic>
      <p:pic>
        <p:nvPicPr>
          <p:cNvPr id="6" name="Content Placeholder 9" descr="galactic rotation curves.tif"/>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l="2334" t="30865" r="34535" b="13718"/>
          <a:stretch>
            <a:fillRect/>
          </a:stretch>
        </p:blipFill>
        <p:spPr>
          <a:xfrm>
            <a:off x="5203922" y="1299601"/>
            <a:ext cx="3677740" cy="2328421"/>
          </a:xfrm>
          <a:prstGeom prst="rect">
            <a:avLst/>
          </a:prstGeom>
          <a:solidFill>
            <a:srgbClr val="FFFFFF"/>
          </a:solidFill>
        </p:spPr>
      </p:pic>
      <p:sp>
        <p:nvSpPr>
          <p:cNvPr id="7" name="Slide Number Placeholder 6"/>
          <p:cNvSpPr>
            <a:spLocks noGrp="1"/>
          </p:cNvSpPr>
          <p:nvPr>
            <p:ph type="sldNum" sz="quarter" idx="11"/>
          </p:nvPr>
        </p:nvSpPr>
        <p:spPr/>
        <p:txBody>
          <a:bodyPr/>
          <a:lstStyle/>
          <a:p>
            <a:pPr>
              <a:defRPr/>
            </a:pPr>
            <a:fld id="{D04CE372-9B69-B243-B616-A8CA27473A04}" type="slidenum">
              <a:rPr lang="en-US" smtClean="0"/>
              <a:pPr>
                <a:defRPr/>
              </a:pPr>
              <a:t>8</a:t>
            </a:fld>
            <a:endParaRPr lang="en-US"/>
          </a:p>
        </p:txBody>
      </p:sp>
      <p:sp>
        <p:nvSpPr>
          <p:cNvPr id="8" name="Footer Placeholder 7"/>
          <p:cNvSpPr>
            <a:spLocks noGrp="1"/>
          </p:cNvSpPr>
          <p:nvPr>
            <p:ph type="ftr" sz="quarter" idx="10"/>
          </p:nvPr>
        </p:nvSpPr>
        <p:spPr/>
        <p:txBody>
          <a:bodyPr/>
          <a:lstStyle/>
          <a:p>
            <a:pPr>
              <a:defRPr/>
            </a:pPr>
            <a:r>
              <a:rPr lang="en-US" smtClean="0"/>
              <a:t>I. Mikulec: CMS</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4"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8195" name="Text Box 5"/>
          <p:cNvSpPr txBox="1">
            <a:spLocks noChangeArrowheads="1"/>
          </p:cNvSpPr>
          <p:nvPr/>
        </p:nvSpPr>
        <p:spPr bwMode="auto">
          <a:xfrm>
            <a:off x="152400" y="762000"/>
            <a:ext cx="4083050" cy="646113"/>
          </a:xfrm>
          <a:prstGeom prst="rect">
            <a:avLst/>
          </a:prstGeom>
          <a:noFill/>
          <a:ln w="9525">
            <a:solidFill>
              <a:schemeClr val="bg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hangingPunct="1"/>
            <a:r>
              <a:rPr lang="en-US" b="1" smtClean="0">
                <a:solidFill>
                  <a:prstClr val="white"/>
                </a:solidFill>
                <a:cs typeface="+mn-cs"/>
              </a:rPr>
              <a:t>pp physics at the LHC corresponds</a:t>
            </a:r>
          </a:p>
          <a:p>
            <a:pPr defTabSz="914400" eaLnBrk="1" hangingPunct="1"/>
            <a:r>
              <a:rPr lang="en-US" b="1" smtClean="0">
                <a:solidFill>
                  <a:prstClr val="white"/>
                </a:solidFill>
                <a:cs typeface="+mn-cs"/>
              </a:rPr>
              <a:t>to conditions around here</a:t>
            </a:r>
          </a:p>
        </p:txBody>
      </p:sp>
      <p:sp>
        <p:nvSpPr>
          <p:cNvPr id="8196" name="Line 6"/>
          <p:cNvSpPr>
            <a:spLocks noChangeShapeType="1"/>
          </p:cNvSpPr>
          <p:nvPr/>
        </p:nvSpPr>
        <p:spPr bwMode="auto">
          <a:xfrm>
            <a:off x="2667000" y="1447800"/>
            <a:ext cx="381000" cy="381000"/>
          </a:xfrm>
          <a:prstGeom prst="line">
            <a:avLst/>
          </a:prstGeom>
          <a:noFill/>
          <a:ln w="28575">
            <a:solidFill>
              <a:schemeClr val="bg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defTabSz="914400"/>
            <a:endParaRPr lang="en-US" smtClean="0">
              <a:solidFill>
                <a:prstClr val="black"/>
              </a:solidFill>
              <a:latin typeface="Arial" charset="0"/>
              <a:ea typeface="ＭＳ Ｐゴシック" charset="0"/>
              <a:cs typeface="+mn-cs"/>
            </a:endParaRPr>
          </a:p>
        </p:txBody>
      </p:sp>
      <p:sp>
        <p:nvSpPr>
          <p:cNvPr id="8197" name="Line 6"/>
          <p:cNvSpPr>
            <a:spLocks noChangeShapeType="1"/>
          </p:cNvSpPr>
          <p:nvPr/>
        </p:nvSpPr>
        <p:spPr bwMode="auto">
          <a:xfrm flipH="1" flipV="1">
            <a:off x="3962400" y="4267200"/>
            <a:ext cx="838200" cy="1676400"/>
          </a:xfrm>
          <a:prstGeom prst="line">
            <a:avLst/>
          </a:prstGeom>
          <a:noFill/>
          <a:ln w="28575">
            <a:solidFill>
              <a:schemeClr val="bg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defTabSz="914400"/>
            <a:endParaRPr lang="en-US" smtClean="0">
              <a:solidFill>
                <a:prstClr val="black"/>
              </a:solidFill>
              <a:latin typeface="Arial" charset="0"/>
              <a:ea typeface="ＭＳ Ｐゴシック" charset="0"/>
              <a:cs typeface="+mn-cs"/>
            </a:endParaRPr>
          </a:p>
        </p:txBody>
      </p:sp>
      <p:sp>
        <p:nvSpPr>
          <p:cNvPr id="8198" name="Text Box 5"/>
          <p:cNvSpPr txBox="1">
            <a:spLocks noChangeArrowheads="1"/>
          </p:cNvSpPr>
          <p:nvPr/>
        </p:nvSpPr>
        <p:spPr bwMode="auto">
          <a:xfrm>
            <a:off x="3200400" y="5938838"/>
            <a:ext cx="3593752" cy="584776"/>
          </a:xfrm>
          <a:prstGeom prst="rect">
            <a:avLst/>
          </a:prstGeom>
          <a:noFill/>
          <a:ln w="9525">
            <a:solidFill>
              <a:schemeClr val="bg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hangingPunct="1"/>
            <a:r>
              <a:rPr lang="en-US" sz="1600" b="1" smtClean="0">
                <a:solidFill>
                  <a:prstClr val="white"/>
                </a:solidFill>
                <a:cs typeface="+mn-cs"/>
              </a:rPr>
              <a:t>HI physics at the LHC corresponds</a:t>
            </a:r>
          </a:p>
          <a:p>
            <a:pPr defTabSz="914400" eaLnBrk="1" hangingPunct="1"/>
            <a:r>
              <a:rPr lang="en-US" sz="1600" b="1" smtClean="0">
                <a:solidFill>
                  <a:prstClr val="white"/>
                </a:solidFill>
                <a:cs typeface="+mn-cs"/>
              </a:rPr>
              <a:t>to conditions around here</a:t>
            </a:r>
          </a:p>
        </p:txBody>
      </p:sp>
    </p:spTree>
  </p:cSld>
  <p:clrMapOvr>
    <a:masterClrMapping/>
  </p:clrMapOvr>
  <p:timing>
    <p:tnLst>
      <p:par>
        <p:cTn id="1" dur="indefinite" restart="never" nodeType="tmRoot"/>
      </p:par>
    </p:tnLst>
  </p:timing>
</p:sld>
</file>

<file path=ppt/theme/_rels/theme16.xml.rels><?xml version="1.0" encoding="UTF-8" standalone="yes"?>
<Relationships xmlns="http://schemas.openxmlformats.org/package/2006/relationships"><Relationship Id="rId1" Type="http://schemas.openxmlformats.org/officeDocument/2006/relationships/image" Target="../media/image4.jpeg"/></Relationships>
</file>

<file path=ppt/theme/_rels/theme18.xml.rels><?xml version="1.0" encoding="UTF-8" standalone="yes"?>
<Relationships xmlns="http://schemas.openxmlformats.org/package/2006/relationships"><Relationship Id="rId1" Type="http://schemas.openxmlformats.org/officeDocument/2006/relationships/image" Target="../media/image4.jpeg"/></Relationships>
</file>

<file path=ppt/theme/_rels/theme21.xml.rels><?xml version="1.0" encoding="UTF-8" standalone="yes"?>
<Relationships xmlns="http://schemas.openxmlformats.org/package/2006/relationships"><Relationship Id="rId1" Type="http://schemas.openxmlformats.org/officeDocument/2006/relationships/image" Target="../media/image4.jpeg"/></Relationships>
</file>

<file path=ppt/theme/_rels/theme22.xml.rels><?xml version="1.0" encoding="UTF-8" standalone="yes"?>
<Relationships xmlns="http://schemas.openxmlformats.org/package/2006/relationships"><Relationship Id="rId1" Type="http://schemas.openxmlformats.org/officeDocument/2006/relationships/image" Target="../media/image4.jpeg"/></Relationships>
</file>

<file path=ppt/theme/_rels/theme23.xml.rels><?xml version="1.0" encoding="UTF-8" standalone="yes"?>
<Relationships xmlns="http://schemas.openxmlformats.org/package/2006/relationships"><Relationship Id="rId1" Type="http://schemas.openxmlformats.org/officeDocument/2006/relationships/image" Target="../media/image4.jpeg"/></Relationships>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_rels/theme4.xml.rels><?xml version="1.0" encoding="UTF-8" standalone="yes"?>
<Relationships xmlns="http://schemas.openxmlformats.org/package/2006/relationships"><Relationship Id="rId1" Type="http://schemas.openxmlformats.org/officeDocument/2006/relationships/image" Target="../media/image4.jpeg"/></Relationships>
</file>

<file path=ppt/theme/_rels/theme5.xml.rels><?xml version="1.0" encoding="UTF-8" standalone="yes"?>
<Relationships xmlns="http://schemas.openxmlformats.org/package/2006/relationships"><Relationship Id="rId1" Type="http://schemas.openxmlformats.org/officeDocument/2006/relationships/image" Target="../media/image4.jpeg"/></Relationships>
</file>

<file path=ppt/theme/_rels/theme8.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mikulec_v2">
  <a:themeElements>
    <a:clrScheme name="">
      <a:dk1>
        <a:srgbClr val="4E020C"/>
      </a:dk1>
      <a:lt1>
        <a:srgbClr val="FFFFD9"/>
      </a:lt1>
      <a:dk2>
        <a:srgbClr val="AB3B41"/>
      </a:dk2>
      <a:lt2>
        <a:srgbClr val="777777"/>
      </a:lt2>
      <a:accent1>
        <a:srgbClr val="FFFFF7"/>
      </a:accent1>
      <a:accent2>
        <a:srgbClr val="7205C1"/>
      </a:accent2>
      <a:accent3>
        <a:srgbClr val="FFFFE9"/>
      </a:accent3>
      <a:accent4>
        <a:srgbClr val="410109"/>
      </a:accent4>
      <a:accent5>
        <a:srgbClr val="FFFFFA"/>
      </a:accent5>
      <a:accent6>
        <a:srgbClr val="6704AF"/>
      </a:accent6>
      <a:hlink>
        <a:srgbClr val="F90564"/>
      </a:hlink>
      <a:folHlink>
        <a:srgbClr val="FF9900"/>
      </a:folHlink>
    </a:clrScheme>
    <a:fontScheme name="1_Blank Presentation">
      <a:majorFont>
        <a:latin typeface="Arial"/>
        <a:ea typeface=""/>
        <a:cs typeface=""/>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CFFFF"/>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0" u="none" strike="noStrike" cap="none" normalizeH="0" baseline="0">
            <a:ln>
              <a:noFill/>
            </a:ln>
            <a:solidFill>
              <a:schemeClr val="tx1"/>
            </a:solidFill>
            <a:effectLst/>
            <a:latin typeface="Arial" pitchFamily="80" charset="0"/>
          </a:defRPr>
        </a:defPPr>
      </a:lstStyle>
    </a:spDef>
    <a:lnDef>
      <a:spPr bwMode="auto">
        <a:xfrm>
          <a:off x="0" y="0"/>
          <a:ext cx="1" cy="1"/>
        </a:xfrm>
        <a:custGeom>
          <a:avLst/>
          <a:gdLst/>
          <a:ahLst/>
          <a:cxnLst/>
          <a:rect l="0" t="0" r="0" b="0"/>
          <a:pathLst/>
        </a:custGeom>
        <a:solidFill>
          <a:srgbClr val="CCFFFF"/>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0" u="none" strike="noStrike" cap="none" normalizeH="0" baseline="0">
            <a:ln>
              <a:noFill/>
            </a:ln>
            <a:solidFill>
              <a:schemeClr val="tx1"/>
            </a:solidFill>
            <a:effectLst/>
            <a:latin typeface="Arial" pitchFamily="80" charset="0"/>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ESstatus">
  <a:themeElements>
    <a:clrScheme name="ESstatus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CC"/>
      </a:folHlink>
    </a:clrScheme>
    <a:fontScheme name="ESstatus">
      <a:majorFont>
        <a:latin typeface="Arial Unicode M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a="http://schemas.openxmlformats.org/drawingml/2006/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a="http://schemas.openxmlformats.org/drawingml/2006/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Sstatu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statu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statu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statu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statu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statu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statu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ESstatus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CC"/>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CMSConferenc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2_ESstatus">
  <a:themeElements>
    <a:clrScheme name="ESstatus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CC"/>
      </a:folHlink>
    </a:clrScheme>
    <a:fontScheme name="ESstatus">
      <a:majorFont>
        <a:latin typeface="Arial Unicode M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a="http://schemas.openxmlformats.org/drawingml/2006/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a="http://schemas.openxmlformats.org/drawingml/2006/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Sstatu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statu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statu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statu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statu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statu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statu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ESstatus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CC"/>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train_s">
  <a:themeElements>
    <a:clrScheme name="train_s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train_s">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train_s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train_s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train_s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train_s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train_s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Blank Presentation">
  <a:themeElements>
    <a:clrScheme name="">
      <a:dk1>
        <a:srgbClr val="4E020C"/>
      </a:dk1>
      <a:lt1>
        <a:srgbClr val="FFFFD9"/>
      </a:lt1>
      <a:dk2>
        <a:srgbClr val="AB3B41"/>
      </a:dk2>
      <a:lt2>
        <a:srgbClr val="777777"/>
      </a:lt2>
      <a:accent1>
        <a:srgbClr val="FFFFF7"/>
      </a:accent1>
      <a:accent2>
        <a:srgbClr val="7205C1"/>
      </a:accent2>
      <a:accent3>
        <a:srgbClr val="FFFFE9"/>
      </a:accent3>
      <a:accent4>
        <a:srgbClr val="410109"/>
      </a:accent4>
      <a:accent5>
        <a:srgbClr val="FFFFFA"/>
      </a:accent5>
      <a:accent6>
        <a:srgbClr val="6704AF"/>
      </a:accent6>
      <a:hlink>
        <a:srgbClr val="F90564"/>
      </a:hlink>
      <a:folHlink>
        <a:srgbClr val="FF9900"/>
      </a:folHlink>
    </a:clrScheme>
    <a:fontScheme name="1_Blank Presentation">
      <a:majorFont>
        <a:latin typeface="Arial"/>
        <a:ea typeface=""/>
        <a:cs typeface=""/>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CFFFF"/>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0" u="none" strike="noStrike" cap="none" normalizeH="0" baseline="0">
            <a:ln>
              <a:noFill/>
            </a:ln>
            <a:solidFill>
              <a:schemeClr val="tx1"/>
            </a:solidFill>
            <a:effectLst/>
            <a:latin typeface="Arial" pitchFamily="80" charset="0"/>
          </a:defRPr>
        </a:defPPr>
      </a:lstStyle>
    </a:spDef>
    <a:lnDef>
      <a:spPr bwMode="auto">
        <a:xfrm>
          <a:off x="0" y="0"/>
          <a:ext cx="1" cy="1"/>
        </a:xfrm>
        <a:custGeom>
          <a:avLst/>
          <a:gdLst/>
          <a:ahLst/>
          <a:cxnLst/>
          <a:rect l="0" t="0" r="0" b="0"/>
          <a:pathLst/>
        </a:custGeom>
        <a:solidFill>
          <a:srgbClr val="CCFFFF"/>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0" u="none" strike="noStrike" cap="none" normalizeH="0" baseline="0">
            <a:ln>
              <a:noFill/>
            </a:ln>
            <a:solidFill>
              <a:schemeClr val="tx1"/>
            </a:solidFill>
            <a:effectLst/>
            <a:latin typeface="Arial" pitchFamily="80" charset="0"/>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ESstatus">
  <a:themeElements>
    <a:clrScheme name="ESstatus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CC"/>
      </a:folHlink>
    </a:clrScheme>
    <a:fontScheme name="ESstatus">
      <a:majorFont>
        <a:latin typeface="Arial Unicode M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a="http://schemas.openxmlformats.org/drawingml/2006/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a="http://schemas.openxmlformats.org/drawingml/2006/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Sstatu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statu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statu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statu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statu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statu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statu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ESstatus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CC"/>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IntroducingPowerPoint2007">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17.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6_IntroducingPowerPoint2007">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19.xml><?xml version="1.0" encoding="utf-8"?>
<a:theme xmlns:a="http://schemas.openxmlformats.org/drawingml/2006/main" name="1_mikulec_v2">
  <a:themeElements>
    <a:clrScheme name="">
      <a:dk1>
        <a:srgbClr val="4E020C"/>
      </a:dk1>
      <a:lt1>
        <a:srgbClr val="FFFFD9"/>
      </a:lt1>
      <a:dk2>
        <a:srgbClr val="AB3B41"/>
      </a:dk2>
      <a:lt2>
        <a:srgbClr val="777777"/>
      </a:lt2>
      <a:accent1>
        <a:srgbClr val="FFFFF7"/>
      </a:accent1>
      <a:accent2>
        <a:srgbClr val="7205C1"/>
      </a:accent2>
      <a:accent3>
        <a:srgbClr val="FFFFE9"/>
      </a:accent3>
      <a:accent4>
        <a:srgbClr val="410109"/>
      </a:accent4>
      <a:accent5>
        <a:srgbClr val="FFFFFA"/>
      </a:accent5>
      <a:accent6>
        <a:srgbClr val="6704AF"/>
      </a:accent6>
      <a:hlink>
        <a:srgbClr val="F90564"/>
      </a:hlink>
      <a:folHlink>
        <a:srgbClr val="FF9900"/>
      </a:folHlink>
    </a:clrScheme>
    <a:fontScheme name="1_Blank Presentation">
      <a:majorFont>
        <a:latin typeface="Arial"/>
        <a:ea typeface=""/>
        <a:cs typeface=""/>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CFFFF"/>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0" u="none" strike="noStrike" cap="none" normalizeH="0" baseline="0">
            <a:ln>
              <a:noFill/>
            </a:ln>
            <a:solidFill>
              <a:schemeClr val="tx1"/>
            </a:solidFill>
            <a:effectLst/>
            <a:latin typeface="Arial" pitchFamily="80" charset="0"/>
          </a:defRPr>
        </a:defPPr>
      </a:lstStyle>
    </a:spDef>
    <a:lnDef>
      <a:spPr bwMode="auto">
        <a:xfrm>
          <a:off x="0" y="0"/>
          <a:ext cx="1" cy="1"/>
        </a:xfrm>
        <a:custGeom>
          <a:avLst/>
          <a:gdLst/>
          <a:ahLst/>
          <a:cxnLst/>
          <a:rect l="0" t="0" r="0" b="0"/>
          <a:pathLst/>
        </a:custGeom>
        <a:solidFill>
          <a:srgbClr val="CCFFFF"/>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0" u="none" strike="noStrike" cap="none" normalizeH="0" baseline="0">
            <a:ln>
              <a:noFill/>
            </a:ln>
            <a:solidFill>
              <a:schemeClr val="tx1"/>
            </a:solidFill>
            <a:effectLst/>
            <a:latin typeface="Arial" pitchFamily="80" charset="0"/>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2"/>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2"/>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mikulec_v2">
  <a:themeElements>
    <a:clrScheme name="">
      <a:dk1>
        <a:srgbClr val="4E020C"/>
      </a:dk1>
      <a:lt1>
        <a:srgbClr val="FFFFD9"/>
      </a:lt1>
      <a:dk2>
        <a:srgbClr val="AB3B41"/>
      </a:dk2>
      <a:lt2>
        <a:srgbClr val="777777"/>
      </a:lt2>
      <a:accent1>
        <a:srgbClr val="FFFFF7"/>
      </a:accent1>
      <a:accent2>
        <a:srgbClr val="7205C1"/>
      </a:accent2>
      <a:accent3>
        <a:srgbClr val="FFFFE9"/>
      </a:accent3>
      <a:accent4>
        <a:srgbClr val="410109"/>
      </a:accent4>
      <a:accent5>
        <a:srgbClr val="FFFFFA"/>
      </a:accent5>
      <a:accent6>
        <a:srgbClr val="6704AF"/>
      </a:accent6>
      <a:hlink>
        <a:srgbClr val="F90564"/>
      </a:hlink>
      <a:folHlink>
        <a:srgbClr val="FF9900"/>
      </a:folHlink>
    </a:clrScheme>
    <a:fontScheme name="1_Blank Presentation">
      <a:majorFont>
        <a:latin typeface="Arial"/>
        <a:ea typeface=""/>
        <a:cs typeface=""/>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CFFFF"/>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0" u="none" strike="noStrike" cap="none" normalizeH="0" baseline="0">
            <a:ln>
              <a:noFill/>
            </a:ln>
            <a:solidFill>
              <a:schemeClr val="tx1"/>
            </a:solidFill>
            <a:effectLst/>
            <a:latin typeface="Arial" pitchFamily="80" charset="0"/>
          </a:defRPr>
        </a:defPPr>
      </a:lstStyle>
    </a:spDef>
    <a:lnDef>
      <a:spPr bwMode="auto">
        <a:xfrm>
          <a:off x="0" y="0"/>
          <a:ext cx="1" cy="1"/>
        </a:xfrm>
        <a:custGeom>
          <a:avLst/>
          <a:gdLst/>
          <a:ahLst/>
          <a:cxnLst/>
          <a:rect l="0" t="0" r="0" b="0"/>
          <a:pathLst/>
        </a:custGeom>
        <a:solidFill>
          <a:srgbClr val="CCFFFF"/>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0" u="none" strike="noStrike" cap="none" normalizeH="0" baseline="0">
            <a:ln>
              <a:noFill/>
            </a:ln>
            <a:solidFill>
              <a:schemeClr val="tx1"/>
            </a:solidFill>
            <a:effectLst/>
            <a:latin typeface="Arial" pitchFamily="80" charset="0"/>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_IntroducingPowerPoint2007">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22.xml><?xml version="1.0" encoding="utf-8"?>
<a:theme xmlns:a="http://schemas.openxmlformats.org/drawingml/2006/main" name="8_IntroducingPowerPoint2007">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23.xml><?xml version="1.0" encoding="utf-8"?>
<a:theme xmlns:a="http://schemas.openxmlformats.org/drawingml/2006/main" name="9_IntroducingPowerPoint2007">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ntroducingPowerPoint2007">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4.xml><?xml version="1.0" encoding="utf-8"?>
<a:theme xmlns:a="http://schemas.openxmlformats.org/drawingml/2006/main" name="1_IntroducingPowerPoint2007">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5.xml><?xml version="1.0" encoding="utf-8"?>
<a:theme xmlns:a="http://schemas.openxmlformats.org/drawingml/2006/main" name="2_IntroducingPowerPoint2007">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ESstatus">
  <a:themeElements>
    <a:clrScheme name="ESstatus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CC"/>
      </a:folHlink>
    </a:clrScheme>
    <a:fontScheme name="ESstatus">
      <a:majorFont>
        <a:latin typeface="Arial Unicode M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a="http://schemas.openxmlformats.org/drawingml/2006/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a="http://schemas.openxmlformats.org/drawingml/2006/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Sstatu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statu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statu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statu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statu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statu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statu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ESstatus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C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IntroducingPowerPoint2007">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9.xml><?xml version="1.0" encoding="utf-8"?>
<a:theme xmlns:a="http://schemas.openxmlformats.org/drawingml/2006/main" name="train_s">
  <a:themeElements>
    <a:clrScheme name="train_s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train_s">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train_s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train_s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train_s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train_s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train_s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E"/>
    </a:folHlink>
  </a:clrScheme>
</a:themeOverride>
</file>

<file path=docProps/app.xml><?xml version="1.0" encoding="utf-8"?>
<Properties xmlns="http://schemas.openxmlformats.org/officeDocument/2006/extended-properties" xmlns:vt="http://schemas.openxmlformats.org/officeDocument/2006/docPropsVTypes">
  <Template>mikulec_v2.thmx</Template>
  <TotalTime>34917</TotalTime>
  <Words>2619</Words>
  <Application>Microsoft Macintosh PowerPoint</Application>
  <PresentationFormat>On-screen Show (4:3)</PresentationFormat>
  <Paragraphs>390</Paragraphs>
  <Slides>59</Slides>
  <Notes>12</Notes>
  <HiddenSlides>0</HiddenSlides>
  <MMClips>0</MMClips>
  <ScaleCrop>false</ScaleCrop>
  <HeadingPairs>
    <vt:vector size="4" baseType="variant">
      <vt:variant>
        <vt:lpstr>Design Template</vt:lpstr>
      </vt:variant>
      <vt:variant>
        <vt:i4>23</vt:i4>
      </vt:variant>
      <vt:variant>
        <vt:lpstr>Slide Titles</vt:lpstr>
      </vt:variant>
      <vt:variant>
        <vt:i4>59</vt:i4>
      </vt:variant>
    </vt:vector>
  </HeadingPairs>
  <TitlesOfParts>
    <vt:vector size="82" baseType="lpstr">
      <vt:lpstr>mikulec_v2</vt:lpstr>
      <vt:lpstr>2_Default Design</vt:lpstr>
      <vt:lpstr>IntroducingPowerPoint2007</vt:lpstr>
      <vt:lpstr>1_IntroducingPowerPoint2007</vt:lpstr>
      <vt:lpstr>2_IntroducingPowerPoint2007</vt:lpstr>
      <vt:lpstr>Office Theme</vt:lpstr>
      <vt:lpstr>ESstatus</vt:lpstr>
      <vt:lpstr>4_IntroducingPowerPoint2007</vt:lpstr>
      <vt:lpstr>train_s</vt:lpstr>
      <vt:lpstr>1_ESstatus</vt:lpstr>
      <vt:lpstr>CMSConference</vt:lpstr>
      <vt:lpstr>2_ESstatus</vt:lpstr>
      <vt:lpstr>1_train_s</vt:lpstr>
      <vt:lpstr>1_Blank Presentation</vt:lpstr>
      <vt:lpstr>3_ESstatus</vt:lpstr>
      <vt:lpstr>5_IntroducingPowerPoint2007</vt:lpstr>
      <vt:lpstr>Black</vt:lpstr>
      <vt:lpstr>6_IntroducingPowerPoint2007</vt:lpstr>
      <vt:lpstr>1_mikulec_v2</vt:lpstr>
      <vt:lpstr>2_mikulec_v2</vt:lpstr>
      <vt:lpstr>7_IntroducingPowerPoint2007</vt:lpstr>
      <vt:lpstr>8_IntroducingPowerPoint2007</vt:lpstr>
      <vt:lpstr>9_IntroducingPowerPoint2007</vt:lpstr>
      <vt:lpstr>Experiment CMS http://cms.web.cern.ch/ </vt:lpstr>
      <vt:lpstr>The “Standard Model”</vt:lpstr>
      <vt:lpstr>Elementary Particles</vt:lpstr>
      <vt:lpstr>Quark masses</vt:lpstr>
      <vt:lpstr>The Standard Model</vt:lpstr>
      <vt:lpstr>Quantum Field Theory</vt:lpstr>
      <vt:lpstr>Prečo teda hľadáme ďalej?</vt:lpstr>
      <vt:lpstr>Prečo teda hľadáme ďalej?</vt:lpstr>
      <vt:lpstr>Slide 9</vt:lpstr>
      <vt:lpstr>Designing a detector: what do we want to look for?  - the stable particles left over from decays           of unstable particles that we can create in           our collisions, e.g. W+, W-, Z0 (and H0)</vt:lpstr>
      <vt:lpstr>Zo   m+m-</vt:lpstr>
      <vt:lpstr>CMS collaboration</vt:lpstr>
      <vt:lpstr>CMS Collaboration</vt:lpstr>
      <vt:lpstr>CMS = Compact Muon Solenoid</vt:lpstr>
      <vt:lpstr>Compact does NOT mean small!</vt:lpstr>
      <vt:lpstr>Muons are important</vt:lpstr>
      <vt:lpstr>Solenoid is the heart</vt:lpstr>
      <vt:lpstr>ATLAS vs CMS (the magnets!)</vt:lpstr>
      <vt:lpstr>Slide 19</vt:lpstr>
      <vt:lpstr>Slide 20</vt:lpstr>
      <vt:lpstr>Slide 21</vt:lpstr>
      <vt:lpstr>Slide 22</vt:lpstr>
      <vt:lpstr>Slide 23</vt:lpstr>
      <vt:lpstr>Slide 24</vt:lpstr>
      <vt:lpstr>Components of CMS: the TRACKER</vt:lpstr>
      <vt:lpstr>Tracker</vt:lpstr>
      <vt:lpstr>Components of CMS: the ECAL</vt:lpstr>
      <vt:lpstr>Elektromagnetický kalorimeter</vt:lpstr>
      <vt:lpstr>Components of CMS: the HCAL</vt:lpstr>
      <vt:lpstr>Hadrónový kalorimeter</vt:lpstr>
      <vt:lpstr>Components of CMS: the MUON system</vt:lpstr>
      <vt:lpstr>Muónový systém</vt:lpstr>
      <vt:lpstr>CMS commissioning overview</vt:lpstr>
      <vt:lpstr>Slide 34</vt:lpstr>
      <vt:lpstr>Slide 35</vt:lpstr>
      <vt:lpstr>The underground caverns</vt:lpstr>
      <vt:lpstr>Ako kamera</vt:lpstr>
      <vt:lpstr>Trigger</vt:lpstr>
      <vt:lpstr>Data distribution</vt:lpstr>
      <vt:lpstr>Slide 40</vt:lpstr>
      <vt:lpstr>Slide 41</vt:lpstr>
      <vt:lpstr>Slide 42</vt:lpstr>
      <vt:lpstr>Slide 43</vt:lpstr>
      <vt:lpstr>Slide 44</vt:lpstr>
      <vt:lpstr>Organizácie fyzikálnej analýzy</vt:lpstr>
      <vt:lpstr>Slide 46</vt:lpstr>
      <vt:lpstr>Higgsov Mechanizmus</vt:lpstr>
      <vt:lpstr>Hľadanie Higgsovho bozónu</vt:lpstr>
      <vt:lpstr>Higgs kandidát</vt:lpstr>
      <vt:lpstr>Objav</vt:lpstr>
      <vt:lpstr>Objav</vt:lpstr>
      <vt:lpstr>Objav</vt:lpstr>
      <vt:lpstr>Aký je stav dnes?</vt:lpstr>
      <vt:lpstr>Problem</vt:lpstr>
      <vt:lpstr>Riešenie: partnerské častice</vt:lpstr>
      <vt:lpstr>Supersymetria (SUSY)</vt:lpstr>
      <vt:lpstr>Supersymetria</vt:lpstr>
      <vt:lpstr>Implications of SUSY: Unification</vt:lpstr>
      <vt:lpstr>Alebo aj nie…</vt:lpstr>
    </vt:vector>
  </TitlesOfParts>
  <Company>CERN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Trigger studies with beam data</dc:title>
  <dc:creator>Ivan Mikulec</dc:creator>
  <cp:lastModifiedBy>Ivan Mikulec</cp:lastModifiedBy>
  <cp:revision>386</cp:revision>
  <cp:lastPrinted>2013-05-21T08:44:59Z</cp:lastPrinted>
  <dcterms:created xsi:type="dcterms:W3CDTF">2013-06-05T12:25:57Z</dcterms:created>
  <dcterms:modified xsi:type="dcterms:W3CDTF">2013-06-06T00:59:23Z</dcterms:modified>
</cp:coreProperties>
</file>